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handoutMasterIdLst>
    <p:handoutMasterId r:id="rId42"/>
  </p:handoutMasterIdLst>
  <p:sldIdLst>
    <p:sldId id="336" r:id="rId2"/>
    <p:sldId id="316" r:id="rId3"/>
    <p:sldId id="344" r:id="rId4"/>
    <p:sldId id="345" r:id="rId5"/>
    <p:sldId id="322" r:id="rId6"/>
    <p:sldId id="304" r:id="rId7"/>
    <p:sldId id="305" r:id="rId8"/>
    <p:sldId id="319" r:id="rId9"/>
    <p:sldId id="261" r:id="rId10"/>
    <p:sldId id="306" r:id="rId11"/>
    <p:sldId id="323" r:id="rId12"/>
    <p:sldId id="307" r:id="rId13"/>
    <p:sldId id="308" r:id="rId14"/>
    <p:sldId id="328" r:id="rId15"/>
    <p:sldId id="309" r:id="rId16"/>
    <p:sldId id="310" r:id="rId17"/>
    <p:sldId id="346" r:id="rId18"/>
    <p:sldId id="311" r:id="rId19"/>
    <p:sldId id="312" r:id="rId20"/>
    <p:sldId id="313" r:id="rId21"/>
    <p:sldId id="347" r:id="rId22"/>
    <p:sldId id="315" r:id="rId23"/>
    <p:sldId id="320" r:id="rId24"/>
    <p:sldId id="321" r:id="rId25"/>
    <p:sldId id="325" r:id="rId26"/>
    <p:sldId id="339" r:id="rId27"/>
    <p:sldId id="263" r:id="rId28"/>
    <p:sldId id="340" r:id="rId29"/>
    <p:sldId id="329" r:id="rId30"/>
    <p:sldId id="341" r:id="rId31"/>
    <p:sldId id="342" r:id="rId32"/>
    <p:sldId id="343" r:id="rId33"/>
    <p:sldId id="289" r:id="rId34"/>
    <p:sldId id="317" r:id="rId35"/>
    <p:sldId id="327" r:id="rId36"/>
    <p:sldId id="283" r:id="rId37"/>
    <p:sldId id="282" r:id="rId38"/>
    <p:sldId id="334" r:id="rId39"/>
    <p:sldId id="330" r:id="rId40"/>
    <p:sldId id="279" r:id="rId4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D4ED"/>
    <a:srgbClr val="A4D65E"/>
    <a:srgbClr val="6BCABA"/>
    <a:srgbClr val="D3BBA8"/>
    <a:srgbClr val="F68D2E"/>
    <a:srgbClr val="D0043C"/>
    <a:srgbClr val="6E6E6E"/>
    <a:srgbClr val="CFD0D0"/>
    <a:srgbClr val="E3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94674"/>
  </p:normalViewPr>
  <p:slideViewPr>
    <p:cSldViewPr snapToGrid="0">
      <p:cViewPr varScale="1">
        <p:scale>
          <a:sx n="146" d="100"/>
          <a:sy n="146" d="100"/>
        </p:scale>
        <p:origin x="176" y="480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handoutMaster" Target="handoutMasters/handoutMaster1.xml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Times New Roman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180D4-4DC6-4819-B4B2-E14F72BA88D0}" type="datetimeFigureOut">
              <a:rPr lang="en-US" smtClean="0">
                <a:latin typeface="Times New Roman"/>
              </a:rPr>
              <a:t>5/30/18</a:t>
            </a:fld>
            <a:endParaRPr lang="en-US" dirty="0"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5CF15-7169-47EF-8D67-4C96863E3701}" type="slidenum">
              <a:rPr lang="en-US" smtClean="0">
                <a:latin typeface="Times New Roman"/>
              </a:rPr>
              <a:t>‹#›</a:t>
            </a:fld>
            <a:endParaRPr lang="en-US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39146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slaid (val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99" y="4084883"/>
            <a:ext cx="2329531" cy="11194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8703" y="1405153"/>
            <a:ext cx="7772400" cy="1122644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53000"/>
              </a:lnSpc>
              <a:defRPr sz="8800" baseline="0"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S</a:t>
            </a:r>
            <a:r>
              <a:rPr lang="et-EE" dirty="0" err="1" smtClean="0"/>
              <a:t>lideshow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8070" y="3086100"/>
            <a:ext cx="7182297" cy="865224"/>
          </a:xfrm>
        </p:spPr>
        <p:txBody>
          <a:bodyPr lIns="36000" tIns="180000"/>
          <a:lstStyle>
            <a:lvl1pPr marL="0" indent="0" algn="l">
              <a:lnSpc>
                <a:spcPct val="50000"/>
              </a:lnSpc>
              <a:buNone/>
              <a:defRPr sz="2400" cap="small" spc="600" baseline="0">
                <a:latin typeface="Times New Roman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err="1" smtClean="0"/>
              <a:t>name</a:t>
            </a:r>
            <a:endParaRPr lang="et-EE" dirty="0" smtClean="0"/>
          </a:p>
          <a:p>
            <a:r>
              <a:rPr lang="et-EE" dirty="0" smtClean="0"/>
              <a:t>xx.xx.xxxx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993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õrdlu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2300" y="1394223"/>
            <a:ext cx="3724275" cy="293420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126" y="1394223"/>
            <a:ext cx="3724275" cy="293420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96900" y="235930"/>
            <a:ext cx="7962900" cy="92612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3200" i="0" spc="600"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99" y="4084883"/>
            <a:ext cx="2329531" cy="111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39970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1807" y="10543"/>
            <a:ext cx="3127768" cy="6039231"/>
          </a:xfrm>
        </p:spPr>
        <p:txBody>
          <a:bodyPr anchor="b"/>
          <a:lstStyle>
            <a:lvl1pPr marL="0" indent="0">
              <a:buNone/>
              <a:defRPr sz="40000" b="0" i="1">
                <a:solidFill>
                  <a:srgbClr val="68D4ED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lvl="0"/>
            <a:r>
              <a:rPr lang="et-EE" dirty="0" smtClean="0"/>
              <a:t>1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698721" y="1661862"/>
            <a:ext cx="4751812" cy="1675338"/>
          </a:xfrm>
        </p:spPr>
        <p:txBody>
          <a:bodyPr anchor="ctr"/>
          <a:lstStyle>
            <a:lvl1pPr marL="457200" indent="-457200">
              <a:buFont typeface="Lucida Grande"/>
              <a:buChar char="-"/>
              <a:defRPr sz="3200"/>
            </a:lvl1pPr>
            <a:lvl2pPr>
              <a:defRPr sz="2800"/>
            </a:lvl2pPr>
            <a:lvl3pPr>
              <a:defRPr sz="24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99" y="4084883"/>
            <a:ext cx="2329531" cy="111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46634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 ruutu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749300" y="514349"/>
            <a:ext cx="2160000" cy="2160000"/>
          </a:xfrm>
          <a:prstGeom prst="rect">
            <a:avLst/>
          </a:prstGeom>
          <a:solidFill>
            <a:srgbClr val="68D4E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755576" y="1790344"/>
            <a:ext cx="2340000" cy="893397"/>
          </a:xfrm>
          <a:prstGeom prst="rect">
            <a:avLst/>
          </a:prstGeom>
          <a:noFill/>
          <a:ln>
            <a:noFill/>
          </a:ln>
        </p:spPr>
        <p:txBody>
          <a:bodyPr lIns="180000" tIns="374400" rIns="180000" bIns="140400" anchor="b"/>
          <a:lstStyle>
            <a:lvl1pPr marL="0" indent="0" algn="l">
              <a:lnSpc>
                <a:spcPct val="100000"/>
              </a:lnSpc>
              <a:buClr>
                <a:schemeClr val="bg1"/>
              </a:buClr>
              <a:buSzPct val="210000"/>
              <a:buFont typeface="+mj-lt"/>
              <a:buNone/>
              <a:defRPr sz="2800" b="0" i="0" spc="30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455876" y="519522"/>
            <a:ext cx="2160000" cy="2160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56176" y="519522"/>
            <a:ext cx="2160000" cy="2160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2000" y="2828922"/>
            <a:ext cx="7772400" cy="1559633"/>
          </a:xfrm>
        </p:spPr>
        <p:txBody>
          <a:bodyPr anchor="t"/>
          <a:lstStyle>
            <a:lvl1pPr marL="457200" indent="-457200">
              <a:lnSpc>
                <a:spcPct val="100000"/>
              </a:lnSpc>
              <a:buFont typeface="Lucida Grande"/>
              <a:buChar char="-"/>
              <a:defRPr sz="2800"/>
            </a:lvl1pPr>
            <a:lvl2pPr marL="685800" indent="-228600">
              <a:lnSpc>
                <a:spcPct val="100000"/>
              </a:lnSpc>
              <a:buFont typeface="Lucida Grande"/>
              <a:buChar char="-"/>
              <a:defRPr sz="2400"/>
            </a:lvl2pPr>
            <a:lvl3pPr marL="1143000" indent="-228600">
              <a:lnSpc>
                <a:spcPct val="100000"/>
              </a:lnSpc>
              <a:buFont typeface="Lucida Grande"/>
              <a:buChar char="-"/>
              <a:defRPr sz="20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755576" y="627534"/>
            <a:ext cx="1656184" cy="64807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80000" tIns="374400" rIns="180000" bIns="140400" numCol="1" anchor="t" anchorCtr="0" compatLnSpc="1">
            <a:prstTxWarp prst="textNoShape">
              <a:avLst/>
            </a:prstTxWarp>
          </a:bodyPr>
          <a:lstStyle>
            <a:lvl1pPr marL="0" indent="0" algn="l" defTabSz="4492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210000"/>
              <a:buFont typeface="+mj-lt"/>
              <a:buNone/>
              <a:defRPr lang="en-GB" sz="3600" b="0" i="1" kern="1200">
                <a:solidFill>
                  <a:schemeClr val="bg1"/>
                </a:solidFill>
                <a:latin typeface="Minion Pro"/>
                <a:ea typeface="ＭＳ Ｐゴシック" panose="020B0600070205080204" pitchFamily="34" charset="-128"/>
                <a:cs typeface="Minion Pro"/>
              </a:defRPr>
            </a:lvl1pPr>
            <a:lvl2pPr marL="742950" indent="-28575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6600" b="0" i="1" dirty="0" smtClean="0">
                <a:latin typeface="Times New Roman"/>
                <a:ea typeface="Times New Roman"/>
                <a:cs typeface="Times New Roman"/>
              </a:rPr>
              <a:t>1.</a:t>
            </a:r>
            <a:endParaRPr lang="en-US" sz="6600" b="0" i="1" dirty="0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99" y="4084883"/>
            <a:ext cx="2329531" cy="111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4010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 ruutu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3476" y="519522"/>
            <a:ext cx="2160000" cy="2160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56176" y="519522"/>
            <a:ext cx="2160000" cy="2160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479800" y="514349"/>
            <a:ext cx="2160000" cy="2160000"/>
          </a:xfrm>
          <a:prstGeom prst="rect">
            <a:avLst/>
          </a:prstGeom>
          <a:solidFill>
            <a:srgbClr val="68D4E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486076" y="1762122"/>
            <a:ext cx="2340000" cy="893397"/>
          </a:xfrm>
          <a:prstGeom prst="rect">
            <a:avLst/>
          </a:prstGeom>
          <a:noFill/>
        </p:spPr>
        <p:txBody>
          <a:bodyPr lIns="180000" tIns="374400" rIns="180000" bIns="140400" anchor="b"/>
          <a:lstStyle>
            <a:lvl1pPr marL="0" indent="0" algn="l">
              <a:lnSpc>
                <a:spcPct val="100000"/>
              </a:lnSpc>
              <a:buClr>
                <a:schemeClr val="bg1"/>
              </a:buClr>
              <a:buSzPct val="210000"/>
              <a:buFont typeface="+mj-lt"/>
              <a:buNone/>
              <a:defRPr sz="2800" b="0" i="0" spc="30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 bwMode="auto">
          <a:xfrm>
            <a:off x="3486076" y="627534"/>
            <a:ext cx="1656184" cy="64807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80000" tIns="374400" rIns="180000" bIns="140400" numCol="1" anchor="t" anchorCtr="0" compatLnSpc="1">
            <a:prstTxWarp prst="textNoShape">
              <a:avLst/>
            </a:prstTxWarp>
          </a:bodyPr>
          <a:lstStyle>
            <a:lvl1pPr marL="0" indent="0" algn="l" defTabSz="4492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210000"/>
              <a:buFont typeface="+mj-lt"/>
              <a:buNone/>
              <a:defRPr lang="en-GB" sz="3600" b="0" i="1" kern="1200">
                <a:solidFill>
                  <a:schemeClr val="bg1"/>
                </a:solidFill>
                <a:latin typeface="Minion Pro"/>
                <a:ea typeface="ＭＳ Ｐゴシック" panose="020B0600070205080204" pitchFamily="34" charset="-128"/>
                <a:cs typeface="Minion Pro"/>
              </a:defRPr>
            </a:lvl1pPr>
            <a:lvl2pPr marL="742950" indent="-28575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6600" b="0" i="1" dirty="0" smtClean="0">
                <a:latin typeface="Times New Roman"/>
                <a:ea typeface="Times New Roman"/>
                <a:cs typeface="Times New Roman"/>
              </a:rPr>
              <a:t>2.</a:t>
            </a:r>
            <a:endParaRPr lang="en-US" sz="6600" b="0" i="1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62000" y="2828922"/>
            <a:ext cx="7772400" cy="1559633"/>
          </a:xfrm>
        </p:spPr>
        <p:txBody>
          <a:bodyPr anchor="t"/>
          <a:lstStyle>
            <a:lvl1pPr marL="457200" indent="-457200">
              <a:lnSpc>
                <a:spcPct val="100000"/>
              </a:lnSpc>
              <a:buFont typeface="Lucida Grande"/>
              <a:buChar char="-"/>
              <a:defRPr sz="2800"/>
            </a:lvl1pPr>
            <a:lvl2pPr marL="685800" indent="-228600">
              <a:lnSpc>
                <a:spcPct val="100000"/>
              </a:lnSpc>
              <a:buFont typeface="Lucida Grande"/>
              <a:buChar char="-"/>
              <a:defRPr sz="2400"/>
            </a:lvl2pPr>
            <a:lvl3pPr marL="1143000" indent="-228600">
              <a:lnSpc>
                <a:spcPct val="100000"/>
              </a:lnSpc>
              <a:buFont typeface="Lucida Grande"/>
              <a:buChar char="-"/>
              <a:defRPr sz="20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99" y="4084883"/>
            <a:ext cx="2329531" cy="111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8708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 ruutu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455876" y="519522"/>
            <a:ext cx="2160000" cy="2160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58676" y="519522"/>
            <a:ext cx="2160000" cy="2160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184900" y="514349"/>
            <a:ext cx="2160000" cy="2160000"/>
          </a:xfrm>
          <a:prstGeom prst="rect">
            <a:avLst/>
          </a:prstGeom>
          <a:solidFill>
            <a:srgbClr val="68D4E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191176" y="1776233"/>
            <a:ext cx="2340000" cy="893397"/>
          </a:xfrm>
          <a:prstGeom prst="rect">
            <a:avLst/>
          </a:prstGeom>
          <a:noFill/>
        </p:spPr>
        <p:txBody>
          <a:bodyPr lIns="180000" tIns="374400" rIns="180000" bIns="140400" anchor="b"/>
          <a:lstStyle>
            <a:lvl1pPr marL="0" indent="0" algn="l">
              <a:lnSpc>
                <a:spcPct val="100000"/>
              </a:lnSpc>
              <a:buClr>
                <a:schemeClr val="bg1"/>
              </a:buClr>
              <a:buSzPct val="210000"/>
              <a:buFont typeface="+mj-lt"/>
              <a:buNone/>
              <a:defRPr sz="2800" b="0" i="0" spc="30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 bwMode="auto">
          <a:xfrm>
            <a:off x="6191176" y="627534"/>
            <a:ext cx="1656184" cy="64807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80000" tIns="374400" rIns="180000" bIns="140400" numCol="1" anchor="t" anchorCtr="0" compatLnSpc="1">
            <a:prstTxWarp prst="textNoShape">
              <a:avLst/>
            </a:prstTxWarp>
          </a:bodyPr>
          <a:lstStyle>
            <a:lvl1pPr marL="0" indent="0" algn="l" defTabSz="4492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210000"/>
              <a:buFont typeface="+mj-lt"/>
              <a:buNone/>
              <a:defRPr lang="en-GB" sz="3600" b="0" i="1" kern="1200">
                <a:solidFill>
                  <a:schemeClr val="bg1"/>
                </a:solidFill>
                <a:latin typeface="Minion Pro"/>
                <a:ea typeface="ＭＳ Ｐゴシック" panose="020B0600070205080204" pitchFamily="34" charset="-128"/>
                <a:cs typeface="Minion Pro"/>
              </a:defRPr>
            </a:lvl1pPr>
            <a:lvl2pPr marL="742950" indent="-28575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6600" b="0" i="1" dirty="0" smtClean="0">
                <a:latin typeface="Times New Roman"/>
                <a:ea typeface="Times New Roman"/>
                <a:cs typeface="Times New Roman"/>
              </a:rPr>
              <a:t>3.</a:t>
            </a:r>
            <a:endParaRPr lang="en-US" sz="6600" b="0" i="1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62000" y="2828922"/>
            <a:ext cx="7772400" cy="1559633"/>
          </a:xfrm>
        </p:spPr>
        <p:txBody>
          <a:bodyPr anchor="t"/>
          <a:lstStyle>
            <a:lvl1pPr marL="457200" indent="-457200">
              <a:lnSpc>
                <a:spcPct val="100000"/>
              </a:lnSpc>
              <a:buFont typeface="Lucida Grande"/>
              <a:buChar char="-"/>
              <a:defRPr sz="2800"/>
            </a:lvl1pPr>
            <a:lvl2pPr marL="685800" indent="-228600">
              <a:lnSpc>
                <a:spcPct val="100000"/>
              </a:lnSpc>
              <a:buFont typeface="Lucida Grande"/>
              <a:buChar char="-"/>
              <a:defRPr sz="2400"/>
            </a:lvl2pPr>
            <a:lvl3pPr marL="1143000" indent="-228600">
              <a:lnSpc>
                <a:spcPct val="100000"/>
              </a:lnSpc>
              <a:buFont typeface="Lucida Grande"/>
              <a:buChar char="-"/>
              <a:defRPr sz="20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99" y="4084883"/>
            <a:ext cx="2329531" cy="111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87082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ike ringpilt +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5" name="Picture Placeholder 6174"/>
          <p:cNvSpPr>
            <a:spLocks noGrp="1"/>
          </p:cNvSpPr>
          <p:nvPr>
            <p:ph type="pic" sz="quarter" idx="11"/>
          </p:nvPr>
        </p:nvSpPr>
        <p:spPr>
          <a:xfrm>
            <a:off x="566445" y="777213"/>
            <a:ext cx="3240000" cy="324000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7444" y="1762553"/>
            <a:ext cx="4460622" cy="1299411"/>
          </a:xfrm>
        </p:spPr>
        <p:txBody>
          <a:bodyPr anchor="ctr"/>
          <a:lstStyle>
            <a:lvl1pPr marL="457200" indent="-457200">
              <a:buFont typeface="Lucida Grande"/>
              <a:buChar char="-"/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99" y="4084883"/>
            <a:ext cx="2329531" cy="111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6992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ur ringpilt + pealkiri +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7330" y="2563565"/>
            <a:ext cx="3466560" cy="1299411"/>
          </a:xfrm>
        </p:spPr>
        <p:txBody>
          <a:bodyPr anchor="ctr"/>
          <a:lstStyle>
            <a:lvl1pPr marL="342900" indent="-342900">
              <a:buFont typeface="Lucida Grande"/>
              <a:buChar char="-"/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Picture Placeholder 6174"/>
          <p:cNvSpPr>
            <a:spLocks noGrp="1" noChangeAspect="1"/>
          </p:cNvSpPr>
          <p:nvPr>
            <p:ph type="pic" sz="quarter" idx="11"/>
          </p:nvPr>
        </p:nvSpPr>
        <p:spPr>
          <a:xfrm>
            <a:off x="4671398" y="-668680"/>
            <a:ext cx="6732000" cy="6732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288" y="1009630"/>
            <a:ext cx="3452119" cy="14268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800" i="0" spc="600"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99" y="4084883"/>
            <a:ext cx="2329531" cy="111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49302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ur ringpilt +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1930" y="1963490"/>
            <a:ext cx="3466560" cy="1299411"/>
          </a:xfrm>
        </p:spPr>
        <p:txBody>
          <a:bodyPr anchor="ctr"/>
          <a:lstStyle>
            <a:lvl1pPr marL="342900" indent="-342900">
              <a:buFont typeface="Lucida Grande"/>
              <a:buChar char="-"/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Picture Placeholder 6174"/>
          <p:cNvSpPr>
            <a:spLocks noGrp="1" noChangeAspect="1"/>
          </p:cNvSpPr>
          <p:nvPr>
            <p:ph type="pic" sz="quarter" idx="11"/>
          </p:nvPr>
        </p:nvSpPr>
        <p:spPr>
          <a:xfrm>
            <a:off x="4671398" y="-668680"/>
            <a:ext cx="6732000" cy="6732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99" y="4084883"/>
            <a:ext cx="2329531" cy="111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41894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 + pealkiri +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/>
          <p:cNvSpPr>
            <a:spLocks noGrp="1"/>
          </p:cNvSpPr>
          <p:nvPr>
            <p:ph type="pic" sz="quarter" idx="10"/>
          </p:nvPr>
        </p:nvSpPr>
        <p:spPr>
          <a:xfrm>
            <a:off x="4850090" y="0"/>
            <a:ext cx="4293911" cy="5143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1" name="Title 1"/>
          <p:cNvSpPr>
            <a:spLocks noGrp="1"/>
          </p:cNvSpPr>
          <p:nvPr>
            <p:ph type="title" hasCustomPrompt="1"/>
          </p:nvPr>
        </p:nvSpPr>
        <p:spPr>
          <a:xfrm>
            <a:off x="470288" y="1009630"/>
            <a:ext cx="3921133" cy="14268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800" i="0" spc="600"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42" name="Content Placeholder 2"/>
          <p:cNvSpPr>
            <a:spLocks noGrp="1"/>
          </p:cNvSpPr>
          <p:nvPr>
            <p:ph idx="11"/>
          </p:nvPr>
        </p:nvSpPr>
        <p:spPr>
          <a:xfrm>
            <a:off x="515430" y="2563565"/>
            <a:ext cx="3878770" cy="1299411"/>
          </a:xfrm>
        </p:spPr>
        <p:txBody>
          <a:bodyPr anchor="ctr"/>
          <a:lstStyle>
            <a:lvl1pPr marL="342900" indent="-342900">
              <a:buFont typeface="Lucida Grande"/>
              <a:buChar char="-"/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99" y="4084883"/>
            <a:ext cx="2329531" cy="111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86947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 +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/>
          <p:cNvSpPr>
            <a:spLocks noGrp="1"/>
          </p:cNvSpPr>
          <p:nvPr>
            <p:ph type="pic" sz="quarter" idx="10"/>
          </p:nvPr>
        </p:nvSpPr>
        <p:spPr>
          <a:xfrm>
            <a:off x="4850090" y="0"/>
            <a:ext cx="4293911" cy="5143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1"/>
          </p:nvPr>
        </p:nvSpPr>
        <p:spPr>
          <a:xfrm>
            <a:off x="515430" y="1992065"/>
            <a:ext cx="3878770" cy="1299411"/>
          </a:xfrm>
        </p:spPr>
        <p:txBody>
          <a:bodyPr anchor="ctr"/>
          <a:lstStyle>
            <a:lvl1pPr marL="342900" indent="-342900">
              <a:buFont typeface="Lucida Grande"/>
              <a:buChar char="-"/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99" y="4084883"/>
            <a:ext cx="2329531" cy="111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4537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01 (val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472940" y="1251730"/>
            <a:ext cx="5928560" cy="2110595"/>
          </a:xfrm>
          <a:prstGeom prst="rect">
            <a:avLst/>
          </a:prstGeom>
        </p:spPr>
        <p:txBody>
          <a:bodyPr anchor="ctr"/>
          <a:lstStyle>
            <a:lvl1pPr>
              <a:defRPr baseline="0"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 flipH="1">
            <a:off x="1130535" y="1043157"/>
            <a:ext cx="445675" cy="2356596"/>
          </a:xfrm>
          <a:prstGeom prst="line">
            <a:avLst/>
          </a:prstGeom>
          <a:ln w="57150" cmpd="sng">
            <a:solidFill>
              <a:srgbClr val="68D4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99" y="4084883"/>
            <a:ext cx="2329531" cy="111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069568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 + pildial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81000" y="257175"/>
            <a:ext cx="8356600" cy="4010025"/>
          </a:xfrm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2755900" y="4419600"/>
            <a:ext cx="5969000" cy="425655"/>
          </a:xfrm>
        </p:spPr>
        <p:txBody>
          <a:bodyPr anchor="b"/>
          <a:lstStyle>
            <a:lvl1pPr marL="0" indent="0" algn="r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t-EE" dirty="0" err="1" smtClean="0"/>
              <a:t>caption</a:t>
            </a:r>
            <a:endParaRPr lang="et-EE" dirty="0" smtClean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99" y="4084883"/>
            <a:ext cx="2329531" cy="111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029606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93700" y="273845"/>
            <a:ext cx="8356600" cy="1546488"/>
          </a:xfrm>
          <a:prstGeom prst="rect">
            <a:avLst/>
          </a:prstGeom>
        </p:spPr>
        <p:txBody>
          <a:bodyPr anchor="ctr"/>
          <a:lstStyle>
            <a:lvl1pPr>
              <a:defRPr>
                <a:latin typeface="Times New Roman"/>
                <a:cs typeface="Times New Roman"/>
              </a:defRPr>
            </a:lvl1pPr>
          </a:lstStyle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99" y="4084883"/>
            <a:ext cx="2329531" cy="111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960065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5566" y="207356"/>
            <a:ext cx="8363190" cy="850129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3200" i="0" spc="600"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99" y="4084883"/>
            <a:ext cx="2329531" cy="111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460023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99" y="4084883"/>
            <a:ext cx="2329531" cy="111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01678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Tx/>
              <a:buFont typeface="Lucida Grande"/>
              <a:buNone/>
              <a:tabLst/>
              <a:defRPr/>
            </a:lvl1pPr>
          </a:lstStyle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99" y="4084883"/>
            <a:ext cx="2329531" cy="111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87097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174"/>
          <p:cNvSpPr>
            <a:spLocks noGrp="1"/>
          </p:cNvSpPr>
          <p:nvPr>
            <p:ph type="pic" sz="quarter" idx="11"/>
          </p:nvPr>
        </p:nvSpPr>
        <p:spPr>
          <a:xfrm>
            <a:off x="985545" y="977548"/>
            <a:ext cx="1044000" cy="1044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endParaRPr lang="en-US" dirty="0"/>
          </a:p>
        </p:txBody>
      </p:sp>
      <p:sp>
        <p:nvSpPr>
          <p:cNvPr id="21" name="Picture Placeholder 6174"/>
          <p:cNvSpPr>
            <a:spLocks noGrp="1"/>
          </p:cNvSpPr>
          <p:nvPr>
            <p:ph type="pic" sz="quarter" idx="12"/>
          </p:nvPr>
        </p:nvSpPr>
        <p:spPr>
          <a:xfrm>
            <a:off x="3474745" y="977548"/>
            <a:ext cx="1044000" cy="1044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endParaRPr lang="en-US" dirty="0"/>
          </a:p>
        </p:txBody>
      </p:sp>
      <p:sp>
        <p:nvSpPr>
          <p:cNvPr id="22" name="Picture Placeholder 6174"/>
          <p:cNvSpPr>
            <a:spLocks noGrp="1"/>
          </p:cNvSpPr>
          <p:nvPr>
            <p:ph type="pic" sz="quarter" idx="13"/>
          </p:nvPr>
        </p:nvSpPr>
        <p:spPr>
          <a:xfrm>
            <a:off x="5887745" y="977548"/>
            <a:ext cx="1044000" cy="1044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endParaRPr lang="en-US" dirty="0"/>
          </a:p>
        </p:txBody>
      </p:sp>
      <p:sp>
        <p:nvSpPr>
          <p:cNvPr id="23" name="Picture Placeholder 6174"/>
          <p:cNvSpPr>
            <a:spLocks noGrp="1"/>
          </p:cNvSpPr>
          <p:nvPr>
            <p:ph type="pic" sz="quarter" idx="14"/>
          </p:nvPr>
        </p:nvSpPr>
        <p:spPr>
          <a:xfrm>
            <a:off x="6891045" y="2806348"/>
            <a:ext cx="1044000" cy="1044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endParaRPr lang="en-US" dirty="0"/>
          </a:p>
        </p:txBody>
      </p:sp>
      <p:sp>
        <p:nvSpPr>
          <p:cNvPr id="24" name="Picture Placeholder 6174"/>
          <p:cNvSpPr>
            <a:spLocks noGrp="1"/>
          </p:cNvSpPr>
          <p:nvPr>
            <p:ph type="pic" sz="quarter" idx="15"/>
          </p:nvPr>
        </p:nvSpPr>
        <p:spPr>
          <a:xfrm>
            <a:off x="4414545" y="2806348"/>
            <a:ext cx="1044000" cy="1044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endParaRPr lang="en-US" dirty="0"/>
          </a:p>
        </p:txBody>
      </p:sp>
      <p:sp>
        <p:nvSpPr>
          <p:cNvPr id="25" name="Picture Placeholder 6174"/>
          <p:cNvSpPr>
            <a:spLocks noGrp="1"/>
          </p:cNvSpPr>
          <p:nvPr>
            <p:ph type="pic" sz="quarter" idx="16"/>
          </p:nvPr>
        </p:nvSpPr>
        <p:spPr>
          <a:xfrm>
            <a:off x="1963445" y="2806348"/>
            <a:ext cx="1044000" cy="1044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7" hasCustomPrompt="1"/>
          </p:nvPr>
        </p:nvSpPr>
        <p:spPr>
          <a:xfrm>
            <a:off x="787400" y="2093029"/>
            <a:ext cx="1498600" cy="666750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700" baseline="0">
                <a:latin typeface="Times New Roman"/>
              </a:defRPr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r>
              <a:rPr lang="en-US" dirty="0" smtClean="0">
                <a:latin typeface="Minion Pro"/>
              </a:rPr>
              <a:t>Short text in up to three rows</a:t>
            </a:r>
            <a:endParaRPr lang="en-US" dirty="0"/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18" hasCustomPrompt="1"/>
          </p:nvPr>
        </p:nvSpPr>
        <p:spPr>
          <a:xfrm>
            <a:off x="3251200" y="2093029"/>
            <a:ext cx="1498600" cy="666750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700" baseline="0">
                <a:latin typeface="Times New Roman"/>
              </a:defRPr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r>
              <a:rPr lang="en-US" dirty="0" smtClean="0">
                <a:latin typeface="Minion Pro"/>
              </a:rPr>
              <a:t>Short text in up to three rows</a:t>
            </a:r>
            <a:endParaRPr lang="en-US" dirty="0"/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19" hasCustomPrompt="1"/>
          </p:nvPr>
        </p:nvSpPr>
        <p:spPr>
          <a:xfrm>
            <a:off x="5676900" y="2093029"/>
            <a:ext cx="1498600" cy="666750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700" baseline="0">
                <a:latin typeface="Times New Roman"/>
              </a:defRPr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r>
              <a:rPr lang="en-US" dirty="0" smtClean="0">
                <a:latin typeface="Minion Pro"/>
              </a:rPr>
              <a:t>Short text in up to three rows</a:t>
            </a:r>
            <a:endParaRPr lang="en-US" dirty="0"/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20" hasCustomPrompt="1"/>
          </p:nvPr>
        </p:nvSpPr>
        <p:spPr>
          <a:xfrm>
            <a:off x="6680200" y="3921829"/>
            <a:ext cx="1498600" cy="666750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700" baseline="0">
                <a:latin typeface="Times New Roman"/>
              </a:defRPr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r>
              <a:rPr lang="en-US" dirty="0" smtClean="0">
                <a:latin typeface="Minion Pro"/>
              </a:rPr>
              <a:t>Short text in up to three rows</a:t>
            </a:r>
            <a:endParaRPr lang="en-US" dirty="0"/>
          </a:p>
        </p:txBody>
      </p:sp>
      <p:sp>
        <p:nvSpPr>
          <p:cNvPr id="31" name="Text Placeholder 26"/>
          <p:cNvSpPr>
            <a:spLocks noGrp="1"/>
          </p:cNvSpPr>
          <p:nvPr>
            <p:ph type="body" sz="quarter" idx="21" hasCustomPrompt="1"/>
          </p:nvPr>
        </p:nvSpPr>
        <p:spPr>
          <a:xfrm>
            <a:off x="4203700" y="3921829"/>
            <a:ext cx="1498600" cy="666750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700" baseline="0">
                <a:latin typeface="Times New Roman"/>
              </a:defRPr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r>
              <a:rPr lang="en-US" dirty="0" smtClean="0">
                <a:latin typeface="Minion Pro"/>
              </a:rPr>
              <a:t>Short text in up to three rows</a:t>
            </a:r>
            <a:endParaRPr lang="en-US" dirty="0"/>
          </a:p>
        </p:txBody>
      </p:sp>
      <p:sp>
        <p:nvSpPr>
          <p:cNvPr id="32" name="Text Placeholder 26"/>
          <p:cNvSpPr>
            <a:spLocks noGrp="1"/>
          </p:cNvSpPr>
          <p:nvPr>
            <p:ph type="body" sz="quarter" idx="22" hasCustomPrompt="1"/>
          </p:nvPr>
        </p:nvSpPr>
        <p:spPr>
          <a:xfrm>
            <a:off x="1752600" y="3921829"/>
            <a:ext cx="1498600" cy="666750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700" baseline="0">
                <a:latin typeface="Times New Roman"/>
              </a:defRPr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r>
              <a:rPr lang="en-US" dirty="0" smtClean="0">
                <a:latin typeface="Minion Pro"/>
              </a:rPr>
              <a:t>Short text in up to three rows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375566" y="207356"/>
            <a:ext cx="8363190" cy="850129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3200" i="0" spc="600"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99" y="4084883"/>
            <a:ext cx="2329531" cy="111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869091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slaid (mus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8703" y="1461597"/>
            <a:ext cx="7772400" cy="1122644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53000"/>
              </a:lnSpc>
              <a:defRPr sz="880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MASTR TITLE 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n-US" dirty="0" smtClean="0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8070" y="3086100"/>
            <a:ext cx="7182297" cy="865224"/>
          </a:xfrm>
        </p:spPr>
        <p:txBody>
          <a:bodyPr lIns="36000" tIns="180000"/>
          <a:lstStyle>
            <a:lvl1pPr marL="0" indent="0" algn="l">
              <a:lnSpc>
                <a:spcPct val="50000"/>
              </a:lnSpc>
              <a:buNone/>
              <a:defRPr sz="2400" cap="small" spc="6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err="1" smtClean="0"/>
              <a:t>Name</a:t>
            </a:r>
            <a:endParaRPr lang="et-EE" dirty="0" smtClean="0"/>
          </a:p>
          <a:p>
            <a:r>
              <a:rPr lang="et-EE" dirty="0" smtClean="0"/>
              <a:t>xx.xx.2017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54" y="4084882"/>
            <a:ext cx="2333018" cy="111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558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(mus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72940" y="1251730"/>
            <a:ext cx="5928560" cy="2110595"/>
          </a:xfrm>
          <a:prstGeom prst="rect">
            <a:avLst/>
          </a:prstGeom>
        </p:spPr>
        <p:txBody>
          <a:bodyPr anchor="ctr"/>
          <a:lstStyle>
            <a:lvl1pPr>
              <a:defRPr baseline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 flipH="1">
            <a:off x="1130535" y="1043157"/>
            <a:ext cx="445675" cy="2356596"/>
          </a:xfrm>
          <a:prstGeom prst="line">
            <a:avLst/>
          </a:prstGeom>
          <a:ln w="57150" cmpd="sng">
            <a:solidFill>
              <a:srgbClr val="68D4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54" y="4084882"/>
            <a:ext cx="2333018" cy="111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589925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+ selgitus 01 (mus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472940" y="1251731"/>
            <a:ext cx="5928560" cy="9941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2472940" y="2386564"/>
            <a:ext cx="5928562" cy="1299411"/>
          </a:xfrm>
        </p:spPr>
        <p:txBody>
          <a:bodyPr/>
          <a:lstStyle>
            <a:lvl1pPr marL="457200" indent="-457200">
              <a:buClrTx/>
              <a:buFont typeface="Lucida Grande"/>
              <a:buChar char="-"/>
              <a:defRPr sz="2800">
                <a:solidFill>
                  <a:srgbClr val="FFFFFF"/>
                </a:solidFill>
              </a:defRPr>
            </a:lvl1pPr>
            <a:lvl2pPr>
              <a:buClrTx/>
              <a:defRPr sz="2400">
                <a:solidFill>
                  <a:srgbClr val="FFFFFF"/>
                </a:solidFill>
              </a:defRPr>
            </a:lvl2pPr>
            <a:lvl3pPr>
              <a:buClrTx/>
              <a:defRPr sz="2000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1130535" y="1043157"/>
            <a:ext cx="445675" cy="2356596"/>
          </a:xfrm>
          <a:prstGeom prst="line">
            <a:avLst/>
          </a:prstGeom>
          <a:ln w="57150" cmpd="sng">
            <a:solidFill>
              <a:srgbClr val="68D4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54" y="4084882"/>
            <a:ext cx="2333018" cy="111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193986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+ selgitus 02 (mus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469826" y="1249391"/>
            <a:ext cx="5931674" cy="99417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600" i="0" spc="600">
                <a:solidFill>
                  <a:srgbClr val="FFFFFF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2472940" y="2386564"/>
            <a:ext cx="5928562" cy="1299411"/>
          </a:xfrm>
        </p:spPr>
        <p:txBody>
          <a:bodyPr/>
          <a:lstStyle>
            <a:lvl1pPr marL="457200" indent="-457200">
              <a:buClrTx/>
              <a:buFont typeface="Lucida Grande"/>
              <a:buChar char="-"/>
              <a:defRPr sz="2800">
                <a:solidFill>
                  <a:srgbClr val="FFFFFF"/>
                </a:solidFill>
              </a:defRPr>
            </a:lvl1pPr>
            <a:lvl2pPr>
              <a:buClrTx/>
              <a:defRPr sz="2400">
                <a:solidFill>
                  <a:srgbClr val="FFFFFF"/>
                </a:solidFill>
              </a:defRPr>
            </a:lvl2pPr>
            <a:lvl3pPr>
              <a:buClrTx/>
              <a:defRPr sz="2000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1130535" y="1043157"/>
            <a:ext cx="445675" cy="2356596"/>
          </a:xfrm>
          <a:prstGeom prst="line">
            <a:avLst/>
          </a:prstGeom>
          <a:ln w="57150" cmpd="sng">
            <a:solidFill>
              <a:srgbClr val="68D4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54" y="4084882"/>
            <a:ext cx="2333018" cy="111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20786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02 (val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469826" y="1249390"/>
            <a:ext cx="5944374" cy="202721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3600" i="0" spc="600"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 flipH="1">
            <a:off x="1130535" y="1043157"/>
            <a:ext cx="445675" cy="2356596"/>
          </a:xfrm>
          <a:prstGeom prst="line">
            <a:avLst/>
          </a:prstGeom>
          <a:ln w="57150" cmpd="sng">
            <a:solidFill>
              <a:srgbClr val="68D4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99" y="4084883"/>
            <a:ext cx="2329531" cy="111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897705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01 (mus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30200" y="273844"/>
            <a:ext cx="8470900" cy="153237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54" y="4084882"/>
            <a:ext cx="2333018" cy="111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531037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02 (mus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75566" y="207356"/>
            <a:ext cx="8363190" cy="850129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3200" i="0" spc="60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54" y="4084882"/>
            <a:ext cx="2333018" cy="111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353311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slaid (punane)">
    <p:bg>
      <p:bgPr>
        <a:solidFill>
          <a:srgbClr val="68D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8703" y="1532152"/>
            <a:ext cx="7772400" cy="1122644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53000"/>
              </a:lnSpc>
              <a:defRPr sz="880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MASTR TITLE 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n-US" dirty="0" smtClean="0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8070" y="3086100"/>
            <a:ext cx="7182297" cy="865224"/>
          </a:xfrm>
        </p:spPr>
        <p:txBody>
          <a:bodyPr lIns="36000" tIns="180000"/>
          <a:lstStyle>
            <a:lvl1pPr marL="0" indent="0" algn="l">
              <a:lnSpc>
                <a:spcPct val="50000"/>
              </a:lnSpc>
              <a:buNone/>
              <a:defRPr sz="2400" cap="small" spc="6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err="1" smtClean="0"/>
              <a:t>Name</a:t>
            </a:r>
            <a:endParaRPr lang="et-EE" dirty="0" smtClean="0"/>
          </a:p>
          <a:p>
            <a:r>
              <a:rPr lang="et-EE" dirty="0" smtClean="0"/>
              <a:t>xx.xx.2017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54" y="4084882"/>
            <a:ext cx="2333018" cy="111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2442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(punane)">
    <p:bg>
      <p:bgPr>
        <a:solidFill>
          <a:srgbClr val="68D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72940" y="1251730"/>
            <a:ext cx="5928560" cy="2110595"/>
          </a:xfrm>
          <a:prstGeom prst="rect">
            <a:avLst/>
          </a:prstGeom>
        </p:spPr>
        <p:txBody>
          <a:bodyPr anchor="ctr"/>
          <a:lstStyle>
            <a:lvl1pPr>
              <a:defRPr baseline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 flipH="1">
            <a:off x="1130535" y="1043157"/>
            <a:ext cx="445675" cy="2356596"/>
          </a:xfrm>
          <a:prstGeom prst="line">
            <a:avLst/>
          </a:prstGeom>
          <a:ln w="571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54" y="4084882"/>
            <a:ext cx="2333018" cy="111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530539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+ selgitus 01 (punane)">
    <p:bg>
      <p:bgPr>
        <a:solidFill>
          <a:srgbClr val="68D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472940" y="1251731"/>
            <a:ext cx="5928560" cy="9941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2472940" y="2386564"/>
            <a:ext cx="5928562" cy="1299411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Lucida Grande"/>
              <a:buChar char="-"/>
              <a:defRPr sz="2800">
                <a:solidFill>
                  <a:srgbClr val="FFFFFF"/>
                </a:solidFill>
              </a:defRPr>
            </a:lvl1pPr>
            <a:lvl2pPr>
              <a:buClr>
                <a:schemeClr val="bg1"/>
              </a:buClr>
              <a:defRPr sz="2400">
                <a:solidFill>
                  <a:srgbClr val="FFFFFF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1130535" y="1043157"/>
            <a:ext cx="445675" cy="2356596"/>
          </a:xfrm>
          <a:prstGeom prst="line">
            <a:avLst/>
          </a:prstGeom>
          <a:ln w="571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54" y="4084882"/>
            <a:ext cx="2333018" cy="111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017667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+ selgitus 02 (punane)">
    <p:bg>
      <p:bgPr>
        <a:solidFill>
          <a:srgbClr val="68D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469827" y="1249391"/>
            <a:ext cx="5603709" cy="99417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600" i="0" spc="600">
                <a:solidFill>
                  <a:srgbClr val="FFFFFF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2472940" y="2386564"/>
            <a:ext cx="5928562" cy="1299411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Lucida Grande"/>
              <a:buChar char="-"/>
              <a:defRPr sz="2800">
                <a:solidFill>
                  <a:srgbClr val="FFFFFF"/>
                </a:solidFill>
              </a:defRPr>
            </a:lvl1pPr>
            <a:lvl2pPr>
              <a:buClr>
                <a:schemeClr val="bg1"/>
              </a:buClr>
              <a:defRPr sz="2400">
                <a:solidFill>
                  <a:srgbClr val="FFFFFF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1130535" y="1043157"/>
            <a:ext cx="445675" cy="2356596"/>
          </a:xfrm>
          <a:prstGeom prst="line">
            <a:avLst/>
          </a:prstGeom>
          <a:ln w="571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54" y="4084882"/>
            <a:ext cx="2333018" cy="111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237468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01 (punane)">
    <p:bg>
      <p:bgPr>
        <a:solidFill>
          <a:srgbClr val="68D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30200" y="273845"/>
            <a:ext cx="8470900" cy="154648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54" y="4084882"/>
            <a:ext cx="2333018" cy="111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704569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02 (punane)">
    <p:bg>
      <p:bgPr>
        <a:solidFill>
          <a:srgbClr val="68D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362866" y="426431"/>
            <a:ext cx="8363190" cy="850129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3200" i="0" spc="60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54" y="4084882"/>
            <a:ext cx="2333018" cy="111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57319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es selgitusega 01 (val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72940" y="1251731"/>
            <a:ext cx="5928560" cy="994172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2940" y="2386564"/>
            <a:ext cx="5928562" cy="1299411"/>
          </a:xfrm>
        </p:spPr>
        <p:txBody>
          <a:bodyPr/>
          <a:lstStyle>
            <a:lvl1pPr marL="457200" indent="-457200">
              <a:buFont typeface="Lucida Grande"/>
              <a:buChar char="-"/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1130535" y="1043157"/>
            <a:ext cx="445675" cy="2356596"/>
          </a:xfrm>
          <a:prstGeom prst="line">
            <a:avLst/>
          </a:prstGeom>
          <a:ln w="57150" cmpd="sng">
            <a:solidFill>
              <a:srgbClr val="68D4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99" y="4084883"/>
            <a:ext cx="2329531" cy="111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5649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selgitusega 02 (val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2469826" y="1249391"/>
            <a:ext cx="5944374" cy="99417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600" i="0" spc="600"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43" name="Content Placeholder 2"/>
          <p:cNvSpPr>
            <a:spLocks noGrp="1"/>
          </p:cNvSpPr>
          <p:nvPr>
            <p:ph idx="1"/>
          </p:nvPr>
        </p:nvSpPr>
        <p:spPr>
          <a:xfrm>
            <a:off x="2472940" y="2386564"/>
            <a:ext cx="5928562" cy="1299411"/>
          </a:xfrm>
        </p:spPr>
        <p:txBody>
          <a:bodyPr/>
          <a:lstStyle>
            <a:lvl1pPr marL="457200" indent="-457200">
              <a:buFont typeface="Lucida Grande"/>
              <a:buChar char="-"/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1130535" y="1043157"/>
            <a:ext cx="445675" cy="2356596"/>
          </a:xfrm>
          <a:prstGeom prst="line">
            <a:avLst/>
          </a:prstGeom>
          <a:ln w="57150" cmpd="sng">
            <a:solidFill>
              <a:srgbClr val="68D4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99" y="4084883"/>
            <a:ext cx="2329531" cy="111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0994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lg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ontent Placeholder 2"/>
          <p:cNvSpPr>
            <a:spLocks noGrp="1"/>
          </p:cNvSpPr>
          <p:nvPr>
            <p:ph idx="1"/>
          </p:nvPr>
        </p:nvSpPr>
        <p:spPr>
          <a:xfrm>
            <a:off x="2499021" y="1338012"/>
            <a:ext cx="5724679" cy="1919538"/>
          </a:xfrm>
        </p:spPr>
        <p:txBody>
          <a:bodyPr anchor="ctr"/>
          <a:lstStyle>
            <a:lvl1pPr marL="457200" indent="-457200">
              <a:buFont typeface="Lucida Grande"/>
              <a:buChar char="-"/>
              <a:defRPr sz="3200"/>
            </a:lvl1pPr>
            <a:lvl2pPr>
              <a:defRPr sz="2800"/>
            </a:lvl2pPr>
            <a:lvl3pPr>
              <a:defRPr sz="24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 flipH="1">
            <a:off x="1130535" y="1043157"/>
            <a:ext cx="445675" cy="2356596"/>
          </a:xfrm>
          <a:prstGeom prst="line">
            <a:avLst/>
          </a:prstGeom>
          <a:ln w="57150" cmpd="sng">
            <a:solidFill>
              <a:srgbClr val="68D4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99" y="4084883"/>
            <a:ext cx="2329531" cy="111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95976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tt pealkirjaga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1391267"/>
          </a:xfrm>
          <a:prstGeom prst="rect">
            <a:avLst/>
          </a:prstGeom>
        </p:spPr>
        <p:txBody>
          <a:bodyPr anchor="ctr"/>
          <a:lstStyle>
            <a:lvl1pPr>
              <a:defRPr>
                <a:latin typeface="Times New Roman"/>
                <a:cs typeface="Times New Roman"/>
              </a:defRPr>
            </a:lvl1pPr>
          </a:lstStyle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320" y="1820334"/>
            <a:ext cx="7909080" cy="2476853"/>
          </a:xfrm>
        </p:spPr>
        <p:txBody>
          <a:bodyPr anchor="t"/>
          <a:lstStyle>
            <a:lvl1pPr marL="457200" indent="-457200">
              <a:buFont typeface="Lucida Grande"/>
              <a:buChar char="-"/>
              <a:defRPr sz="2800"/>
            </a:lvl1pPr>
            <a:lvl2pPr marL="685800" indent="-228600">
              <a:buFont typeface="Lucida Grande"/>
              <a:buChar char="-"/>
              <a:defRPr sz="2400"/>
            </a:lvl2pPr>
            <a:lvl3pPr marL="1143000" indent="-228600">
              <a:buFont typeface="Lucida Grande"/>
              <a:buChar char="-"/>
              <a:defRPr sz="20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99" y="4084883"/>
            <a:ext cx="2329531" cy="111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8864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tt pealkirjaga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96900" y="235930"/>
            <a:ext cx="7962900" cy="92612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3200" i="0" spc="600"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625320" y="1371978"/>
            <a:ext cx="7909080" cy="2925209"/>
          </a:xfrm>
        </p:spPr>
        <p:txBody>
          <a:bodyPr anchor="t"/>
          <a:lstStyle>
            <a:lvl1pPr marL="457200" indent="-457200">
              <a:buFont typeface="Lucida Grande"/>
              <a:buChar char="-"/>
              <a:defRPr sz="2800"/>
            </a:lvl1pPr>
            <a:lvl2pPr marL="685800" indent="-228600">
              <a:buFont typeface="Lucida Grande"/>
              <a:buChar char="-"/>
              <a:defRPr sz="2400"/>
            </a:lvl2pPr>
            <a:lvl3pPr marL="1143000" indent="-228600">
              <a:buFont typeface="Lucida Grande"/>
              <a:buChar char="-"/>
              <a:defRPr sz="20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99" y="4084883"/>
            <a:ext cx="2329531" cy="111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06471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õrdlus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2300" y="1778000"/>
            <a:ext cx="3724275" cy="255042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126" y="1778000"/>
            <a:ext cx="3724275" cy="255042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1391267"/>
          </a:xfrm>
          <a:prstGeom prst="rect">
            <a:avLst/>
          </a:prstGeom>
        </p:spPr>
        <p:txBody>
          <a:bodyPr anchor="ctr"/>
          <a:lstStyle>
            <a:lvl1pPr>
              <a:defRPr>
                <a:latin typeface="Times New Roman"/>
                <a:cs typeface="Times New Roman"/>
              </a:defRPr>
            </a:lvl1pPr>
          </a:lstStyle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99" y="4084883"/>
            <a:ext cx="2329531" cy="111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3386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7" Type="http://schemas.openxmlformats.org/officeDocument/2006/relationships/slideLayout" Target="../slideLayouts/slideLayout37.xml"/><Relationship Id="rId3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06221"/>
            <a:ext cx="7886700" cy="2826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56767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4" r:id="rId2"/>
    <p:sldLayoutId id="2147483685" r:id="rId3"/>
    <p:sldLayoutId id="2147483662" r:id="rId4"/>
    <p:sldLayoutId id="2147483668" r:id="rId5"/>
    <p:sldLayoutId id="2147483669" r:id="rId6"/>
    <p:sldLayoutId id="2147483686" r:id="rId7"/>
    <p:sldLayoutId id="2147483687" r:id="rId8"/>
    <p:sldLayoutId id="2147483689" r:id="rId9"/>
    <p:sldLayoutId id="2147483690" r:id="rId10"/>
    <p:sldLayoutId id="2147483677" r:id="rId11"/>
    <p:sldLayoutId id="2147483691" r:id="rId12"/>
    <p:sldLayoutId id="2147483692" r:id="rId13"/>
    <p:sldLayoutId id="2147483693" r:id="rId14"/>
    <p:sldLayoutId id="2147483678" r:id="rId15"/>
    <p:sldLayoutId id="2147483682" r:id="rId16"/>
    <p:sldLayoutId id="2147483670" r:id="rId17"/>
    <p:sldLayoutId id="2147483671" r:id="rId18"/>
    <p:sldLayoutId id="2147483683" r:id="rId19"/>
    <p:sldLayoutId id="2147483697" r:id="rId20"/>
    <p:sldLayoutId id="2147483676" r:id="rId21"/>
    <p:sldLayoutId id="2147483667" r:id="rId22"/>
    <p:sldLayoutId id="2147483679" r:id="rId23"/>
    <p:sldLayoutId id="2147483705" r:id="rId24"/>
    <p:sldLayoutId id="2147483706" r:id="rId25"/>
    <p:sldLayoutId id="2147483696" r:id="rId26"/>
    <p:sldLayoutId id="2147483681" r:id="rId27"/>
    <p:sldLayoutId id="2147483666" r:id="rId28"/>
    <p:sldLayoutId id="2147483688" r:id="rId29"/>
    <p:sldLayoutId id="2147483675" r:id="rId30"/>
    <p:sldLayoutId id="2147483698" r:id="rId31"/>
    <p:sldLayoutId id="2147483699" r:id="rId32"/>
    <p:sldLayoutId id="2147483700" r:id="rId33"/>
    <p:sldLayoutId id="2147483701" r:id="rId34"/>
    <p:sldLayoutId id="2147483702" r:id="rId35"/>
    <p:sldLayoutId id="2147483703" r:id="rId36"/>
    <p:sldLayoutId id="2147483704" r:id="rId3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54000"/>
        </a:lnSpc>
        <a:spcBef>
          <a:spcPct val="0"/>
        </a:spcBef>
        <a:buNone/>
        <a:defRPr sz="6300" b="0" i="1" kern="1200" cap="all" spc="-300" baseline="0">
          <a:solidFill>
            <a:schemeClr val="tx1"/>
          </a:solidFill>
          <a:latin typeface="Minion Pro" panose="02040503050201020203" pitchFamily="18" charset="0"/>
          <a:ea typeface="+mj-ea"/>
          <a:cs typeface="Minion Pro" panose="02040503050201020203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75000"/>
          </a:schemeClr>
        </a:buClr>
        <a:buFont typeface="Lucida Grande"/>
        <a:buChar char="-"/>
        <a:defRPr sz="2000" kern="1200">
          <a:solidFill>
            <a:schemeClr val="tx1"/>
          </a:solidFill>
          <a:latin typeface="Times New Roman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75000"/>
          </a:schemeClr>
        </a:buClr>
        <a:buFont typeface="Lucida Grande"/>
        <a:buChar char="-"/>
        <a:defRPr sz="1900" kern="1200">
          <a:solidFill>
            <a:schemeClr val="tx1"/>
          </a:solidFill>
          <a:latin typeface="Times New Roman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75000"/>
          </a:schemeClr>
        </a:buClr>
        <a:buFont typeface="Lucida Grande"/>
        <a:buChar char="-"/>
        <a:defRPr sz="1800" kern="1200">
          <a:solidFill>
            <a:schemeClr val="tx1"/>
          </a:solidFill>
          <a:latin typeface="Times New Roman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75000"/>
          </a:schemeClr>
        </a:buClr>
        <a:buFont typeface="Lucida Grande"/>
        <a:buChar char="-"/>
        <a:defRPr sz="1700" kern="1200">
          <a:solidFill>
            <a:schemeClr val="tx1"/>
          </a:solidFill>
          <a:latin typeface="Times New Roman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75000"/>
          </a:schemeClr>
        </a:buClr>
        <a:buFont typeface="Lucida Grande"/>
        <a:buChar char="-"/>
        <a:defRPr sz="1800" kern="1200">
          <a:solidFill>
            <a:schemeClr val="tx1"/>
          </a:solidFill>
          <a:latin typeface="Times New Roman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jpeg"/><Relationship Id="rId3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3.jpeg"/><Relationship Id="rId3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6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9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6" Type="http://schemas.openxmlformats.org/officeDocument/2006/relationships/image" Target="../media/image27.jpeg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5" Type="http://schemas.openxmlformats.org/officeDocument/2006/relationships/image" Target="../media/image32.emf"/><Relationship Id="rId6" Type="http://schemas.openxmlformats.org/officeDocument/2006/relationships/image" Target="../media/image33.emf"/><Relationship Id="rId7" Type="http://schemas.openxmlformats.org/officeDocument/2006/relationships/image" Target="../media/image34.emf"/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29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name</a:t>
            </a:r>
          </a:p>
          <a:p>
            <a:r>
              <a:rPr lang="en-US" dirty="0" err="1" smtClean="0"/>
              <a:t>xx.xx.xxxx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Slideshow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4913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Pudandendam</a:t>
            </a:r>
            <a:r>
              <a:rPr lang="en-US" dirty="0"/>
              <a:t> </a:t>
            </a:r>
            <a:r>
              <a:rPr lang="en-US" dirty="0" err="1"/>
              <a:t>ratur</a:t>
            </a:r>
            <a:r>
              <a:rPr lang="en-US" dirty="0"/>
              <a:t> mod et res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prorerit</a:t>
            </a:r>
            <a:r>
              <a:rPr lang="et-EE" dirty="0"/>
              <a:t> </a:t>
            </a:r>
            <a:r>
              <a:rPr lang="en-US" dirty="0" err="1"/>
              <a:t>everem</a:t>
            </a:r>
            <a:r>
              <a:rPr lang="en-US" dirty="0"/>
              <a:t> </a:t>
            </a:r>
            <a:r>
              <a:rPr lang="en-US" dirty="0" err="1"/>
              <a:t>fuga</a:t>
            </a:r>
            <a:r>
              <a:rPr lang="en-US" dirty="0"/>
              <a:t> </a:t>
            </a:r>
            <a:r>
              <a:rPr lang="en-US" dirty="0" err="1" smtClean="0"/>
              <a:t>ipsunt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8815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372403"/>
            <a:ext cx="8470900" cy="994172"/>
          </a:xfrm>
        </p:spPr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7444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.</a:t>
            </a:r>
          </a:p>
          <a:p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866739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.</a:t>
            </a:r>
          </a:p>
          <a:p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7069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689931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1560599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velit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/>
              <a:t>molestie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/>
              <a:t>nostrud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/>
              <a:t>nonummy</a:t>
            </a:r>
            <a:r>
              <a:rPr lang="en-US" dirty="0"/>
              <a:t> 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commodo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/>
              <a:t>ipsum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/>
              <a:t>lobortis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/>
              <a:t>autem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1128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smtClean="0"/>
              <a:t>in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</a:t>
            </a:r>
          </a:p>
        </p:txBody>
      </p:sp>
    </p:spTree>
    <p:extLst>
      <p:ext uri="{BB962C8B-B14F-4D97-AF65-F5344CB8AC3E}">
        <p14:creationId xmlns:p14="http://schemas.microsoft.com/office/powerpoint/2010/main" val="27423027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366833"/>
            <a:ext cx="8470900" cy="1532378"/>
          </a:xfrm>
        </p:spPr>
        <p:txBody>
          <a:bodyPr/>
          <a:lstStyle/>
          <a:p>
            <a:r>
              <a:rPr lang="en-US" dirty="0" err="1" smtClean="0"/>
              <a:t>Vahe</a:t>
            </a:r>
            <a:r>
              <a:rPr lang="en-US" dirty="0" smtClean="0"/>
              <a:t>-</a:t>
            </a:r>
            <a:br>
              <a:rPr lang="en-US" dirty="0" smtClean="0"/>
            </a:br>
            <a:r>
              <a:rPr lang="en-US" dirty="0" err="1" smtClean="0"/>
              <a:t>pealkiri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232650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11807" y="789788"/>
            <a:ext cx="3127768" cy="4991100"/>
          </a:xfrm>
        </p:spPr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0905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11807" y="747258"/>
            <a:ext cx="3127768" cy="4991100"/>
          </a:xfrm>
        </p:spPr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S</a:t>
            </a:r>
            <a:r>
              <a:rPr lang="en-US" dirty="0" err="1" smtClean="0"/>
              <a:t>ed</a:t>
            </a:r>
            <a:r>
              <a:rPr lang="en-US" dirty="0" smtClean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374576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184" y="786581"/>
            <a:ext cx="7772400" cy="1122644"/>
          </a:xfrm>
        </p:spPr>
        <p:txBody>
          <a:bodyPr/>
          <a:lstStyle/>
          <a:p>
            <a:r>
              <a:rPr lang="en-US" dirty="0" smtClean="0"/>
              <a:t>Slideshow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184" y="2406895"/>
            <a:ext cx="7182297" cy="865224"/>
          </a:xfrm>
        </p:spPr>
        <p:txBody>
          <a:bodyPr/>
          <a:lstStyle/>
          <a:p>
            <a:r>
              <a:rPr lang="en-US" dirty="0" smtClean="0"/>
              <a:t>name</a:t>
            </a:r>
          </a:p>
          <a:p>
            <a:r>
              <a:rPr lang="en-US" dirty="0" err="1" smtClean="0"/>
              <a:t>xx.xx.xxxx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38102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11807" y="747258"/>
            <a:ext cx="3127768" cy="4991100"/>
          </a:xfrm>
        </p:spPr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7716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" r="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2243036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5" name="Content Placeholder 6"/>
          <p:cNvSpPr>
            <a:spLocks noGrp="1"/>
          </p:cNvSpPr>
          <p:nvPr>
            <p:ph idx="4294967295"/>
          </p:nvPr>
        </p:nvSpPr>
        <p:spPr>
          <a:xfrm>
            <a:off x="762000" y="2772481"/>
            <a:ext cx="7772400" cy="1962150"/>
          </a:xfrm>
        </p:spPr>
        <p:txBody>
          <a:bodyPr/>
          <a:lstStyle/>
          <a:p>
            <a:r>
              <a:rPr lang="en-US" sz="1800" dirty="0" err="1"/>
              <a:t>Lorem</a:t>
            </a:r>
            <a:r>
              <a:rPr lang="en-US" sz="1800" dirty="0"/>
              <a:t> </a:t>
            </a:r>
            <a:r>
              <a:rPr lang="en-US" sz="1800" dirty="0" err="1"/>
              <a:t>ipsum</a:t>
            </a:r>
            <a:r>
              <a:rPr lang="en-US" sz="1800" dirty="0"/>
              <a:t> dolor sit </a:t>
            </a:r>
            <a:r>
              <a:rPr lang="en-US" sz="1800" dirty="0" err="1"/>
              <a:t>amet</a:t>
            </a:r>
            <a:r>
              <a:rPr lang="en-US" sz="1800" dirty="0"/>
              <a:t>, </a:t>
            </a:r>
            <a:r>
              <a:rPr lang="en-US" sz="1800" dirty="0" err="1"/>
              <a:t>consectetuer</a:t>
            </a:r>
            <a:r>
              <a:rPr lang="en-US" sz="1800" dirty="0"/>
              <a:t> </a:t>
            </a:r>
            <a:r>
              <a:rPr lang="en-US" sz="1800" dirty="0" err="1"/>
              <a:t>elit</a:t>
            </a:r>
            <a:endParaRPr lang="en-US" sz="1800" dirty="0"/>
          </a:p>
          <a:p>
            <a:pPr lvl="1"/>
            <a:r>
              <a:rPr lang="en-US" sz="1800" dirty="0" err="1"/>
              <a:t>exerci</a:t>
            </a:r>
            <a:r>
              <a:rPr lang="en-US" sz="1800" dirty="0"/>
              <a:t> </a:t>
            </a:r>
          </a:p>
          <a:p>
            <a:pPr lvl="1"/>
            <a:r>
              <a:rPr lang="en-US" sz="1800" dirty="0" err="1" smtClean="0"/>
              <a:t>Tation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Picture Placeholder 7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483203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762000" y="2772481"/>
            <a:ext cx="7772400" cy="1962150"/>
          </a:xfrm>
        </p:spPr>
        <p:txBody>
          <a:bodyPr/>
          <a:lstStyle/>
          <a:p>
            <a:r>
              <a:rPr lang="en-US" sz="1800" dirty="0" err="1"/>
              <a:t>Lorem</a:t>
            </a:r>
            <a:r>
              <a:rPr lang="en-US" sz="1800" dirty="0"/>
              <a:t> </a:t>
            </a:r>
            <a:r>
              <a:rPr lang="en-US" sz="1800" dirty="0" err="1"/>
              <a:t>ipsum</a:t>
            </a:r>
            <a:r>
              <a:rPr lang="en-US" sz="1800" dirty="0"/>
              <a:t> dolor sit </a:t>
            </a:r>
            <a:r>
              <a:rPr lang="en-US" sz="1800" dirty="0" err="1"/>
              <a:t>amet</a:t>
            </a:r>
            <a:r>
              <a:rPr lang="en-US" sz="1800" dirty="0"/>
              <a:t>, </a:t>
            </a:r>
            <a:r>
              <a:rPr lang="en-US" sz="1800" dirty="0" err="1"/>
              <a:t>consectetuer</a:t>
            </a:r>
            <a:r>
              <a:rPr lang="en-US" sz="1800" dirty="0"/>
              <a:t> </a:t>
            </a:r>
            <a:r>
              <a:rPr lang="en-US" sz="1800" dirty="0" err="1"/>
              <a:t>elit</a:t>
            </a:r>
            <a:endParaRPr lang="en-US" sz="1800" dirty="0"/>
          </a:p>
          <a:p>
            <a:pPr lvl="1"/>
            <a:r>
              <a:rPr lang="en-US" sz="1800" dirty="0" err="1"/>
              <a:t>exerci</a:t>
            </a:r>
            <a:r>
              <a:rPr lang="en-US" sz="1800" dirty="0"/>
              <a:t> </a:t>
            </a:r>
          </a:p>
          <a:p>
            <a:pPr lvl="1"/>
            <a:r>
              <a:rPr lang="en-US" sz="1800" dirty="0" err="1" smtClean="0"/>
              <a:t>Tation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5" name="Picture Placeholder 4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689540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762000" y="2772481"/>
            <a:ext cx="7772400" cy="1962150"/>
          </a:xfrm>
        </p:spPr>
        <p:txBody>
          <a:bodyPr/>
          <a:lstStyle/>
          <a:p>
            <a:r>
              <a:rPr lang="en-US" sz="1800" dirty="0" err="1"/>
              <a:t>Lorem</a:t>
            </a:r>
            <a:r>
              <a:rPr lang="en-US" sz="1800" dirty="0"/>
              <a:t> </a:t>
            </a:r>
            <a:r>
              <a:rPr lang="en-US" sz="1800" dirty="0" err="1"/>
              <a:t>ipsum</a:t>
            </a:r>
            <a:r>
              <a:rPr lang="en-US" sz="1800" dirty="0"/>
              <a:t> dolor sit </a:t>
            </a:r>
            <a:r>
              <a:rPr lang="en-US" sz="1800" dirty="0" err="1"/>
              <a:t>amet</a:t>
            </a:r>
            <a:r>
              <a:rPr lang="en-US" sz="1800" dirty="0"/>
              <a:t>, </a:t>
            </a:r>
            <a:r>
              <a:rPr lang="en-US" sz="1800" dirty="0" err="1"/>
              <a:t>consectetuer</a:t>
            </a:r>
            <a:r>
              <a:rPr lang="en-US" sz="1800" dirty="0"/>
              <a:t> </a:t>
            </a:r>
            <a:r>
              <a:rPr lang="en-US" sz="1800" dirty="0" err="1"/>
              <a:t>elit</a:t>
            </a:r>
            <a:endParaRPr lang="en-US" sz="1800" dirty="0"/>
          </a:p>
          <a:p>
            <a:pPr lvl="1"/>
            <a:r>
              <a:rPr lang="en-US" sz="1800" dirty="0" err="1"/>
              <a:t>exerci</a:t>
            </a:r>
            <a:r>
              <a:rPr lang="en-US" sz="1800" dirty="0"/>
              <a:t> </a:t>
            </a:r>
          </a:p>
          <a:p>
            <a:pPr lvl="1"/>
            <a:r>
              <a:rPr lang="en-US" sz="1800" dirty="0" err="1" smtClean="0"/>
              <a:t>Tation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818834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192798"/>
            <a:ext cx="8470900" cy="1532378"/>
          </a:xfrm>
        </p:spPr>
        <p:txBody>
          <a:bodyPr/>
          <a:lstStyle/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9675409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</a:t>
            </a:r>
            <a:br>
              <a:rPr lang="en-US" dirty="0"/>
            </a:br>
            <a:r>
              <a:rPr lang="en-US" dirty="0"/>
              <a:t>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849292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77330" y="2366010"/>
            <a:ext cx="3466560" cy="1299411"/>
          </a:xfrm>
        </p:spPr>
        <p:txBody>
          <a:bodyPr anchor="ctr"/>
          <a:lstStyle/>
          <a:p>
            <a:pPr marL="0" indent="0">
              <a:buNone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0288" y="586296"/>
            <a:ext cx="3452119" cy="1426850"/>
          </a:xfrm>
        </p:spPr>
        <p:txBody>
          <a:bodyPr/>
          <a:lstStyle/>
          <a:p>
            <a:r>
              <a:rPr lang="en-US" dirty="0" smtClean="0"/>
              <a:t>Title in up to four rows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415539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930" y="1354668"/>
            <a:ext cx="3466560" cy="2517056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39" r="-9439"/>
          <a:stretch/>
        </p:blipFill>
        <p:spPr/>
      </p:pic>
    </p:spTree>
    <p:extLst>
      <p:ext uri="{BB962C8B-B14F-4D97-AF65-F5344CB8AC3E}">
        <p14:creationId xmlns:p14="http://schemas.microsoft.com/office/powerpoint/2010/main" val="38894901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248292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184" y="786581"/>
            <a:ext cx="7772400" cy="1122644"/>
          </a:xfrm>
        </p:spPr>
        <p:txBody>
          <a:bodyPr/>
          <a:lstStyle/>
          <a:p>
            <a:r>
              <a:rPr lang="en-US" dirty="0" smtClean="0"/>
              <a:t>Slideshow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184" y="2406895"/>
            <a:ext cx="7182297" cy="865224"/>
          </a:xfrm>
        </p:spPr>
        <p:txBody>
          <a:bodyPr/>
          <a:lstStyle/>
          <a:p>
            <a:r>
              <a:rPr lang="en-US" dirty="0" smtClean="0"/>
              <a:t>name</a:t>
            </a:r>
          </a:p>
          <a:p>
            <a:r>
              <a:rPr lang="en-US" dirty="0" err="1" smtClean="0"/>
              <a:t>xx.xx.xxxx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41297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0288" y="396616"/>
            <a:ext cx="3921133" cy="1426850"/>
          </a:xfrm>
        </p:spPr>
        <p:txBody>
          <a:bodyPr/>
          <a:lstStyle/>
          <a:p>
            <a:r>
              <a:rPr lang="en-US" dirty="0"/>
              <a:t>Title in up to four rows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1"/>
          </p:nvPr>
        </p:nvSpPr>
        <p:spPr>
          <a:xfrm>
            <a:off x="515430" y="1828912"/>
            <a:ext cx="3878770" cy="2444477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8144"/>
          <a:stretch/>
        </p:blipFill>
        <p:spPr/>
      </p:pic>
    </p:spTree>
    <p:extLst>
      <p:ext uri="{BB962C8B-B14F-4D97-AF65-F5344CB8AC3E}">
        <p14:creationId xmlns:p14="http://schemas.microsoft.com/office/powerpoint/2010/main" val="18334093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605" b="13221"/>
          <a:stretch/>
        </p:blipFill>
        <p:spPr/>
      </p:pic>
    </p:spTree>
    <p:extLst>
      <p:ext uri="{BB962C8B-B14F-4D97-AF65-F5344CB8AC3E}">
        <p14:creationId xmlns:p14="http://schemas.microsoft.com/office/powerpoint/2010/main" val="21048390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caption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345" b="73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378495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title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6649"/>
              </p:ext>
            </p:extLst>
          </p:nvPr>
        </p:nvGraphicFramePr>
        <p:xfrm>
          <a:off x="534547" y="1199980"/>
          <a:ext cx="8105689" cy="2208116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4505689">
                  <a:extLst>
                    <a:ext uri="{9D8B030D-6E8A-4147-A177-3AD203B41FA5}">
                      <a16:colId xmlns:a16="http://schemas.microsoft.com/office/drawing/2014/main" xmlns="" val="544082012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xmlns="" val="323773814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xmlns="" val="3806009969"/>
                    </a:ext>
                  </a:extLst>
                </a:gridCol>
              </a:tblGrid>
              <a:tr h="229950">
                <a:tc>
                  <a:txBody>
                    <a:bodyPr/>
                    <a:lstStyle/>
                    <a:p>
                      <a:r>
                        <a:rPr lang="en-US" sz="900" cap="all" spc="200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title</a:t>
                      </a:r>
                      <a:endParaRPr lang="en-US" sz="900" cap="all" spc="200" baseline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123720" marR="123720" marT="46395" marB="46395"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cap="all" spc="200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title</a:t>
                      </a:r>
                      <a:endParaRPr lang="en-US" sz="900" cap="all" spc="200" baseline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123720" marR="123720" marT="46395" marB="46395"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cap="all" spc="200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title</a:t>
                      </a:r>
                      <a:endParaRPr lang="en-US" sz="900" cap="all" spc="200" baseline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123720" marR="123720" marT="46395" marB="46395"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171632"/>
                  </a:ext>
                </a:extLst>
              </a:tr>
              <a:tr h="266237">
                <a:tc>
                  <a:txBody>
                    <a:bodyPr/>
                    <a:lstStyle/>
                    <a:p>
                      <a:pPr algn="l"/>
                      <a:r>
                        <a:rPr lang="en-US" sz="900" dirty="0" smtClean="0">
                          <a:latin typeface="Times New Roman"/>
                        </a:rPr>
                        <a:t>text</a:t>
                      </a:r>
                    </a:p>
                  </a:txBody>
                  <a:tcPr marL="123720" marR="123720" marT="46395" marB="46395" anchor="ctr">
                    <a:lnB w="12700" cap="flat" cmpd="sng" algn="ctr">
                      <a:solidFill>
                        <a:srgbClr val="68D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Times New Roman"/>
                        </a:rPr>
                        <a:t>00 000</a:t>
                      </a:r>
                      <a:endParaRPr lang="en-US" sz="900" dirty="0">
                        <a:latin typeface="Times New Roman"/>
                      </a:endParaRPr>
                    </a:p>
                  </a:txBody>
                  <a:tcPr marL="123720" marR="123720" marT="46395" marB="46395" anchor="ctr">
                    <a:lnB w="12700" cap="flat" cmpd="sng" algn="ctr">
                      <a:solidFill>
                        <a:srgbClr val="68D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latin typeface="Times New Roman"/>
                        </a:rPr>
                        <a:t>00 000</a:t>
                      </a:r>
                    </a:p>
                  </a:txBody>
                  <a:tcPr marL="123720" marR="123720" marT="46395" marB="46395" anchor="ctr">
                    <a:lnB w="12700" cap="flat" cmpd="sng" algn="ctr">
                      <a:solidFill>
                        <a:srgbClr val="68D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11002802"/>
                  </a:ext>
                </a:extLst>
              </a:tr>
              <a:tr h="266237">
                <a:tc>
                  <a:txBody>
                    <a:bodyPr/>
                    <a:lstStyle/>
                    <a:p>
                      <a:pPr algn="l"/>
                      <a:r>
                        <a:rPr lang="en-US" sz="900" dirty="0" smtClean="0">
                          <a:latin typeface="Times New Roman"/>
                        </a:rPr>
                        <a:t>text</a:t>
                      </a:r>
                      <a:endParaRPr lang="en-US" sz="900" dirty="0">
                        <a:latin typeface="Times New Roman"/>
                      </a:endParaRPr>
                    </a:p>
                  </a:txBody>
                  <a:tcPr marL="123720" marR="123720" marT="46395" marB="46395" anchor="ctr">
                    <a:lnT w="12700" cap="flat" cmpd="sng" algn="ctr">
                      <a:solidFill>
                        <a:srgbClr val="68D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D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latin typeface="Times New Roman"/>
                        </a:rPr>
                        <a:t>00 000</a:t>
                      </a:r>
                    </a:p>
                  </a:txBody>
                  <a:tcPr marL="123720" marR="123720" marT="46395" marB="46395" anchor="ctr">
                    <a:lnT w="12700" cap="flat" cmpd="sng" algn="ctr">
                      <a:solidFill>
                        <a:srgbClr val="68D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D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Times New Roman"/>
                        </a:rPr>
                        <a:t>00 000</a:t>
                      </a:r>
                      <a:endParaRPr lang="en-US" sz="900" dirty="0">
                        <a:latin typeface="Times New Roman"/>
                      </a:endParaRPr>
                    </a:p>
                  </a:txBody>
                  <a:tcPr marL="123720" marR="123720" marT="46395" marB="46395" anchor="ctr">
                    <a:lnT w="12700" cap="flat" cmpd="sng" algn="ctr">
                      <a:solidFill>
                        <a:srgbClr val="68D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D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93605729"/>
                  </a:ext>
                </a:extLst>
              </a:tr>
              <a:tr h="380744">
                <a:tc>
                  <a:txBody>
                    <a:bodyPr/>
                    <a:lstStyle/>
                    <a:p>
                      <a:pPr algn="l"/>
                      <a:r>
                        <a:rPr lang="en-US" sz="900" dirty="0" smtClean="0">
                          <a:latin typeface="Times New Roman"/>
                        </a:rPr>
                        <a:t>Longer text in </a:t>
                      </a:r>
                    </a:p>
                    <a:p>
                      <a:pPr algn="l"/>
                      <a:r>
                        <a:rPr lang="en-US" sz="900" dirty="0" smtClean="0">
                          <a:latin typeface="Times New Roman"/>
                        </a:rPr>
                        <a:t>two rows</a:t>
                      </a:r>
                      <a:endParaRPr lang="en-US" sz="900" dirty="0">
                        <a:latin typeface="Times New Roman"/>
                      </a:endParaRPr>
                    </a:p>
                  </a:txBody>
                  <a:tcPr marL="123720" marR="123720" marT="46395" marB="46395" anchor="ctr">
                    <a:lnT w="12700" cap="flat" cmpd="sng" algn="ctr">
                      <a:solidFill>
                        <a:srgbClr val="68D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D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latin typeface="Times New Roman"/>
                        </a:rPr>
                        <a:t>00 000</a:t>
                      </a:r>
                    </a:p>
                  </a:txBody>
                  <a:tcPr marL="123720" marR="123720" marT="46395" marB="46395" anchor="ctr">
                    <a:lnT w="12700" cap="flat" cmpd="sng" algn="ctr">
                      <a:solidFill>
                        <a:srgbClr val="68D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D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Times New Roman"/>
                        </a:rPr>
                        <a:t>00 000</a:t>
                      </a:r>
                      <a:endParaRPr lang="en-US" sz="900" dirty="0">
                        <a:latin typeface="Times New Roman"/>
                      </a:endParaRPr>
                    </a:p>
                  </a:txBody>
                  <a:tcPr marL="123720" marR="123720" marT="46395" marB="46395" anchor="ctr">
                    <a:lnT w="12700" cap="flat" cmpd="sng" algn="ctr">
                      <a:solidFill>
                        <a:srgbClr val="68D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D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99310427"/>
                  </a:ext>
                </a:extLst>
              </a:tr>
              <a:tr h="266237">
                <a:tc>
                  <a:txBody>
                    <a:bodyPr/>
                    <a:lstStyle/>
                    <a:p>
                      <a:pPr algn="l"/>
                      <a:r>
                        <a:rPr lang="en-US" sz="900" dirty="0" smtClean="0">
                          <a:latin typeface="Times New Roman"/>
                        </a:rPr>
                        <a:t>text</a:t>
                      </a:r>
                      <a:endParaRPr lang="en-US" sz="900" dirty="0">
                        <a:latin typeface="Times New Roman"/>
                      </a:endParaRPr>
                    </a:p>
                  </a:txBody>
                  <a:tcPr marL="123720" marR="123720" marT="46395" marB="46395" anchor="ctr">
                    <a:lnT w="12700" cap="flat" cmpd="sng" algn="ctr">
                      <a:solidFill>
                        <a:srgbClr val="68D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D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latin typeface="Times New Roman"/>
                        </a:rPr>
                        <a:t>00 000</a:t>
                      </a:r>
                    </a:p>
                  </a:txBody>
                  <a:tcPr marL="123720" marR="123720" marT="46395" marB="46395" anchor="ctr">
                    <a:lnT w="12700" cap="flat" cmpd="sng" algn="ctr">
                      <a:solidFill>
                        <a:srgbClr val="68D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D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Times New Roman"/>
                        </a:rPr>
                        <a:t>00 000</a:t>
                      </a:r>
                      <a:endParaRPr lang="en-US" sz="900" dirty="0">
                        <a:latin typeface="Times New Roman"/>
                      </a:endParaRPr>
                    </a:p>
                  </a:txBody>
                  <a:tcPr marL="123720" marR="123720" marT="46395" marB="46395" anchor="ctr">
                    <a:lnT w="12700" cap="flat" cmpd="sng" algn="ctr">
                      <a:solidFill>
                        <a:srgbClr val="68D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D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26772336"/>
                  </a:ext>
                </a:extLst>
              </a:tr>
              <a:tr h="266237">
                <a:tc>
                  <a:txBody>
                    <a:bodyPr/>
                    <a:lstStyle/>
                    <a:p>
                      <a:pPr algn="l"/>
                      <a:r>
                        <a:rPr lang="en-US" sz="900" b="1" dirty="0" smtClean="0">
                          <a:latin typeface="Times New Roman"/>
                        </a:rPr>
                        <a:t>Important text</a:t>
                      </a:r>
                      <a:endParaRPr lang="en-US" sz="900" b="1" dirty="0">
                        <a:latin typeface="Times New Roman"/>
                      </a:endParaRPr>
                    </a:p>
                  </a:txBody>
                  <a:tcPr marL="123720" marR="123720" marT="46395" marB="46395" anchor="ctr">
                    <a:lnT w="12700" cap="flat" cmpd="sng" algn="ctr">
                      <a:solidFill>
                        <a:srgbClr val="68D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D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latin typeface="Times New Roman"/>
                        </a:rPr>
                        <a:t>00 000</a:t>
                      </a:r>
                    </a:p>
                  </a:txBody>
                  <a:tcPr marL="123720" marR="123720" marT="46395" marB="46395" anchor="ctr">
                    <a:lnT w="12700" cap="flat" cmpd="sng" algn="ctr">
                      <a:solidFill>
                        <a:srgbClr val="68D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D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latin typeface="Times New Roman"/>
                        </a:rPr>
                        <a:t>00 000</a:t>
                      </a:r>
                      <a:endParaRPr lang="en-US" sz="900" b="1" dirty="0">
                        <a:latin typeface="Times New Roman"/>
                      </a:endParaRPr>
                    </a:p>
                  </a:txBody>
                  <a:tcPr marL="123720" marR="123720" marT="46395" marB="46395" anchor="ctr">
                    <a:lnT w="12700" cap="flat" cmpd="sng" algn="ctr">
                      <a:solidFill>
                        <a:srgbClr val="68D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D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61901031"/>
                  </a:ext>
                </a:extLst>
              </a:tr>
              <a:tr h="266237">
                <a:tc>
                  <a:txBody>
                    <a:bodyPr/>
                    <a:lstStyle/>
                    <a:p>
                      <a:pPr algn="l"/>
                      <a:r>
                        <a:rPr lang="en-US" sz="900" dirty="0" smtClean="0">
                          <a:latin typeface="Times New Roman"/>
                        </a:rPr>
                        <a:t>text</a:t>
                      </a:r>
                      <a:endParaRPr lang="en-US" sz="900" dirty="0">
                        <a:latin typeface="Times New Roman"/>
                      </a:endParaRPr>
                    </a:p>
                  </a:txBody>
                  <a:tcPr marL="123720" marR="123720" marT="46395" marB="46395" anchor="ctr">
                    <a:lnT w="12700" cap="flat" cmpd="sng" algn="ctr">
                      <a:solidFill>
                        <a:srgbClr val="68D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D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latin typeface="Times New Roman"/>
                        </a:rPr>
                        <a:t>00 000</a:t>
                      </a:r>
                    </a:p>
                  </a:txBody>
                  <a:tcPr marL="123720" marR="123720" marT="46395" marB="46395" anchor="ctr">
                    <a:lnT w="12700" cap="flat" cmpd="sng" algn="ctr">
                      <a:solidFill>
                        <a:srgbClr val="68D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D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Times New Roman"/>
                        </a:rPr>
                        <a:t>00 000</a:t>
                      </a:r>
                      <a:endParaRPr lang="en-US" sz="900" dirty="0">
                        <a:latin typeface="Times New Roman"/>
                      </a:endParaRPr>
                    </a:p>
                  </a:txBody>
                  <a:tcPr marL="123720" marR="123720" marT="46395" marB="46395" anchor="ctr">
                    <a:lnT w="12700" cap="flat" cmpd="sng" algn="ctr">
                      <a:solidFill>
                        <a:srgbClr val="68D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D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61948627"/>
                  </a:ext>
                </a:extLst>
              </a:tr>
              <a:tr h="266237">
                <a:tc>
                  <a:txBody>
                    <a:bodyPr/>
                    <a:lstStyle/>
                    <a:p>
                      <a:pPr algn="l"/>
                      <a:r>
                        <a:rPr lang="en-US" sz="900" dirty="0" smtClean="0">
                          <a:latin typeface="Times New Roman"/>
                        </a:rPr>
                        <a:t>text</a:t>
                      </a:r>
                      <a:endParaRPr lang="en-US" sz="900" dirty="0">
                        <a:latin typeface="Times New Roman"/>
                      </a:endParaRPr>
                    </a:p>
                  </a:txBody>
                  <a:tcPr marL="123720" marR="123720" marT="46395" marB="46395" anchor="ctr">
                    <a:lnT w="12700" cap="flat" cmpd="sng" algn="ctr">
                      <a:solidFill>
                        <a:srgbClr val="68D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D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latin typeface="Times New Roman"/>
                        </a:rPr>
                        <a:t>00 000</a:t>
                      </a:r>
                    </a:p>
                  </a:txBody>
                  <a:tcPr marL="123720" marR="123720" marT="46395" marB="46395" anchor="ctr">
                    <a:lnT w="12700" cap="flat" cmpd="sng" algn="ctr">
                      <a:solidFill>
                        <a:srgbClr val="68D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D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Times New Roman"/>
                        </a:rPr>
                        <a:t>00 000</a:t>
                      </a:r>
                      <a:endParaRPr lang="en-US" sz="900" dirty="0">
                        <a:latin typeface="Times New Roman"/>
                      </a:endParaRPr>
                    </a:p>
                  </a:txBody>
                  <a:tcPr marL="123720" marR="123720" marT="46395" marB="46395" anchor="ctr">
                    <a:lnT w="12700" cap="flat" cmpd="sng" algn="ctr">
                      <a:solidFill>
                        <a:srgbClr val="68D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D4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37240540"/>
                  </a:ext>
                </a:extLst>
              </a:tr>
            </a:tbl>
          </a:graphicData>
        </a:graphic>
      </p:graphicFrame>
      <p:sp>
        <p:nvSpPr>
          <p:cNvPr id="6" name="Text Placeholder 2"/>
          <p:cNvSpPr txBox="1">
            <a:spLocks/>
          </p:cNvSpPr>
          <p:nvPr/>
        </p:nvSpPr>
        <p:spPr>
          <a:xfrm>
            <a:off x="2755900" y="4419600"/>
            <a:ext cx="5969000" cy="425655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600" dirty="0" smtClean="0">
                <a:latin typeface="Times New Roman"/>
              </a:rPr>
              <a:t>caption</a:t>
            </a:r>
            <a:endParaRPr lang="en-US" sz="1600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113237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title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54992"/>
              </p:ext>
            </p:extLst>
          </p:nvPr>
        </p:nvGraphicFramePr>
        <p:xfrm>
          <a:off x="534546" y="1145484"/>
          <a:ext cx="8190354" cy="4961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852364">
                  <a:extLst>
                    <a:ext uri="{9D8B030D-6E8A-4147-A177-3AD203B41FA5}">
                      <a16:colId xmlns="" xmlns:a16="http://schemas.microsoft.com/office/drawing/2014/main" val="544082012"/>
                    </a:ext>
                  </a:extLst>
                </a:gridCol>
                <a:gridCol w="2337990">
                  <a:extLst>
                    <a:ext uri="{9D8B030D-6E8A-4147-A177-3AD203B41FA5}">
                      <a16:colId xmlns="" xmlns:a16="http://schemas.microsoft.com/office/drawing/2014/main" val="3806009969"/>
                    </a:ext>
                  </a:extLst>
                </a:gridCol>
              </a:tblGrid>
              <a:tr h="229950">
                <a:tc>
                  <a:txBody>
                    <a:bodyPr/>
                    <a:lstStyle/>
                    <a:p>
                      <a:r>
                        <a:rPr lang="en-US" sz="900" cap="all" spc="200" baseline="0" dirty="0" smtClean="0">
                          <a:latin typeface="Times New Roman"/>
                        </a:rPr>
                        <a:t>Theme title</a:t>
                      </a:r>
                      <a:endParaRPr lang="en-US" sz="900" cap="all" spc="200" baseline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123720" marR="123720" marT="46395" marB="4639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6E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cap="all" spc="200" baseline="0" dirty="0" smtClean="0">
                          <a:latin typeface="Times New Roman"/>
                        </a:rPr>
                        <a:t>0000</a:t>
                      </a:r>
                      <a:endParaRPr lang="en-US" sz="900" cap="all" spc="200" baseline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123720" marR="123720" marT="46395" marB="4639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6E6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4171632"/>
                  </a:ext>
                </a:extLst>
              </a:tr>
              <a:tr h="266237">
                <a:tc>
                  <a:txBody>
                    <a:bodyPr/>
                    <a:lstStyle/>
                    <a:p>
                      <a:pPr algn="l"/>
                      <a:r>
                        <a:rPr lang="en-US" sz="900" dirty="0" smtClean="0">
                          <a:latin typeface="Times New Roman"/>
                        </a:rPr>
                        <a:t>text</a:t>
                      </a:r>
                    </a:p>
                  </a:txBody>
                  <a:tcPr marL="123720" marR="123720" marT="46395" marB="46395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latin typeface="Times New Roman"/>
                        </a:rPr>
                        <a:t>000</a:t>
                      </a:r>
                    </a:p>
                  </a:txBody>
                  <a:tcPr marL="123720" marR="123720" marT="46395" marB="46395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6110028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453167"/>
              </p:ext>
            </p:extLst>
          </p:nvPr>
        </p:nvGraphicFramePr>
        <p:xfrm>
          <a:off x="534546" y="1804972"/>
          <a:ext cx="8190354" cy="12948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852364">
                  <a:extLst>
                    <a:ext uri="{9D8B030D-6E8A-4147-A177-3AD203B41FA5}">
                      <a16:colId xmlns="" xmlns:a16="http://schemas.microsoft.com/office/drawing/2014/main" val="544082012"/>
                    </a:ext>
                  </a:extLst>
                </a:gridCol>
                <a:gridCol w="2337990">
                  <a:extLst>
                    <a:ext uri="{9D8B030D-6E8A-4147-A177-3AD203B41FA5}">
                      <a16:colId xmlns="" xmlns:a16="http://schemas.microsoft.com/office/drawing/2014/main" val="3806009969"/>
                    </a:ext>
                  </a:extLst>
                </a:gridCol>
              </a:tblGrid>
              <a:tr h="229950">
                <a:tc>
                  <a:txBody>
                    <a:bodyPr/>
                    <a:lstStyle/>
                    <a:p>
                      <a:r>
                        <a:rPr lang="en-US" sz="900" cap="all" spc="200" baseline="0" dirty="0" smtClean="0">
                          <a:latin typeface="Times New Roman"/>
                        </a:rPr>
                        <a:t>Theme title</a:t>
                      </a:r>
                      <a:endParaRPr lang="en-US" sz="900" cap="all" spc="200" baseline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123720" marR="123720" marT="46395" marB="4639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6E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cap="all" spc="200" baseline="0" dirty="0" smtClean="0">
                          <a:latin typeface="Times New Roman"/>
                        </a:rPr>
                        <a:t>0000</a:t>
                      </a:r>
                      <a:endParaRPr lang="en-US" sz="900" cap="all" spc="200" baseline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123720" marR="123720" marT="46395" marB="4639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6E6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4171632"/>
                  </a:ext>
                </a:extLst>
              </a:tr>
              <a:tr h="266237">
                <a:tc>
                  <a:txBody>
                    <a:bodyPr/>
                    <a:lstStyle/>
                    <a:p>
                      <a:pPr algn="l"/>
                      <a:r>
                        <a:rPr lang="en-US" sz="900" dirty="0" smtClean="0">
                          <a:latin typeface="Times New Roman"/>
                        </a:rPr>
                        <a:t>text</a:t>
                      </a:r>
                    </a:p>
                  </a:txBody>
                  <a:tcPr marL="123720" marR="123720" marT="46395" marB="46395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latin typeface="Times New Roman"/>
                        </a:rPr>
                        <a:t>000</a:t>
                      </a:r>
                    </a:p>
                  </a:txBody>
                  <a:tcPr marL="123720" marR="123720" marT="46395" marB="46395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611002802"/>
                  </a:ext>
                </a:extLst>
              </a:tr>
              <a:tr h="2662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latin typeface="Times New Roman"/>
                        </a:rPr>
                        <a:t>text</a:t>
                      </a:r>
                    </a:p>
                  </a:txBody>
                  <a:tcPr marL="123720" marR="123720" marT="46395" marB="463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Times New Roman"/>
                        </a:rPr>
                        <a:t>000</a:t>
                      </a:r>
                      <a:endParaRPr lang="en-US" sz="900" dirty="0">
                        <a:latin typeface="Times New Roman"/>
                      </a:endParaRPr>
                    </a:p>
                  </a:txBody>
                  <a:tcPr marL="123720" marR="123720" marT="46395" marB="463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293605729"/>
                  </a:ext>
                </a:extLst>
              </a:tr>
              <a:tr h="2662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latin typeface="Times New Roman"/>
                        </a:rPr>
                        <a:t>text</a:t>
                      </a:r>
                    </a:p>
                  </a:txBody>
                  <a:tcPr marL="123720" marR="123720" marT="46395" marB="463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Times New Roman"/>
                        </a:rPr>
                        <a:t>000</a:t>
                      </a:r>
                      <a:endParaRPr lang="en-US" sz="900" dirty="0">
                        <a:latin typeface="Times New Roman"/>
                      </a:endParaRPr>
                    </a:p>
                  </a:txBody>
                  <a:tcPr marL="123720" marR="123720" marT="46395" marB="463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157503232"/>
                  </a:ext>
                </a:extLst>
              </a:tr>
              <a:tr h="2662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latin typeface="Times New Roman"/>
                        </a:rPr>
                        <a:t>text</a:t>
                      </a:r>
                    </a:p>
                  </a:txBody>
                  <a:tcPr marL="123720" marR="123720" marT="46395" marB="463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Times New Roman"/>
                        </a:rPr>
                        <a:t>000</a:t>
                      </a:r>
                      <a:endParaRPr lang="en-US" sz="900" dirty="0">
                        <a:latin typeface="Times New Roman"/>
                      </a:endParaRPr>
                    </a:p>
                  </a:txBody>
                  <a:tcPr marL="123720" marR="123720" marT="46395" marB="463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4305667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846942"/>
              </p:ext>
            </p:extLst>
          </p:nvPr>
        </p:nvGraphicFramePr>
        <p:xfrm>
          <a:off x="534546" y="3263169"/>
          <a:ext cx="8190354" cy="76242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852364">
                  <a:extLst>
                    <a:ext uri="{9D8B030D-6E8A-4147-A177-3AD203B41FA5}">
                      <a16:colId xmlns="" xmlns:a16="http://schemas.microsoft.com/office/drawing/2014/main" val="544082012"/>
                    </a:ext>
                  </a:extLst>
                </a:gridCol>
                <a:gridCol w="2337990">
                  <a:extLst>
                    <a:ext uri="{9D8B030D-6E8A-4147-A177-3AD203B41FA5}">
                      <a16:colId xmlns="" xmlns:a16="http://schemas.microsoft.com/office/drawing/2014/main" val="3806009969"/>
                    </a:ext>
                  </a:extLst>
                </a:gridCol>
              </a:tblGrid>
              <a:tr h="229950">
                <a:tc>
                  <a:txBody>
                    <a:bodyPr/>
                    <a:lstStyle/>
                    <a:p>
                      <a:r>
                        <a:rPr lang="en-US" sz="900" cap="all" spc="200" baseline="0" dirty="0" smtClean="0">
                          <a:latin typeface="Times New Roman"/>
                        </a:rPr>
                        <a:t>Theme title</a:t>
                      </a:r>
                      <a:endParaRPr lang="en-US" sz="900" cap="all" spc="200" baseline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123720" marR="123720" marT="46395" marB="4639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6E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cap="all" spc="200" baseline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123720" marR="123720" marT="46395" marB="4639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6E6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4171632"/>
                  </a:ext>
                </a:extLst>
              </a:tr>
              <a:tr h="266237">
                <a:tc>
                  <a:txBody>
                    <a:bodyPr/>
                    <a:lstStyle/>
                    <a:p>
                      <a:pPr algn="l"/>
                      <a:r>
                        <a:rPr lang="en-US" sz="900" dirty="0" smtClean="0">
                          <a:latin typeface="Times New Roman"/>
                        </a:rPr>
                        <a:t>text</a:t>
                      </a:r>
                    </a:p>
                  </a:txBody>
                  <a:tcPr marL="123720" marR="123720" marT="46395" marB="46395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latin typeface="Times New Roman"/>
                        </a:rPr>
                        <a:t>000</a:t>
                      </a:r>
                    </a:p>
                  </a:txBody>
                  <a:tcPr marL="123720" marR="123720" marT="46395" marB="46395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611002802"/>
                  </a:ext>
                </a:extLst>
              </a:tr>
              <a:tr h="2662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latin typeface="Times New Roman"/>
                        </a:rPr>
                        <a:t>text</a:t>
                      </a:r>
                    </a:p>
                  </a:txBody>
                  <a:tcPr marL="123720" marR="123720" marT="46395" marB="463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Times New Roman"/>
                        </a:rPr>
                        <a:t>000</a:t>
                      </a:r>
                      <a:endParaRPr lang="en-US" sz="900" dirty="0">
                        <a:latin typeface="Times New Roman"/>
                      </a:endParaRPr>
                    </a:p>
                  </a:txBody>
                  <a:tcPr marL="123720" marR="123720" marT="46395" marB="463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293605729"/>
                  </a:ext>
                </a:extLst>
              </a:tr>
            </a:tbl>
          </a:graphicData>
        </a:graphic>
      </p:graphicFrame>
      <p:sp>
        <p:nvSpPr>
          <p:cNvPr id="8" name="Text Placeholder 2"/>
          <p:cNvSpPr txBox="1">
            <a:spLocks/>
          </p:cNvSpPr>
          <p:nvPr/>
        </p:nvSpPr>
        <p:spPr>
          <a:xfrm>
            <a:off x="2755900" y="4419600"/>
            <a:ext cx="5969000" cy="425655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600" dirty="0" smtClean="0">
                <a:latin typeface="Times New Roman"/>
              </a:rPr>
              <a:t>caption</a:t>
            </a:r>
            <a:endParaRPr lang="en-US" sz="1600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208955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480578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7" name="Straight Connector 226"/>
          <p:cNvCxnSpPr/>
          <p:nvPr/>
        </p:nvCxnSpPr>
        <p:spPr>
          <a:xfrm flipH="1">
            <a:off x="2728725" y="1278085"/>
            <a:ext cx="308975" cy="1185908"/>
          </a:xfrm>
          <a:prstGeom prst="line">
            <a:avLst/>
          </a:prstGeom>
          <a:ln w="53975">
            <a:solidFill>
              <a:srgbClr val="68D4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 flipH="1">
            <a:off x="5183227" y="1278085"/>
            <a:ext cx="308975" cy="1185908"/>
          </a:xfrm>
          <a:prstGeom prst="line">
            <a:avLst/>
          </a:prstGeom>
          <a:ln w="53975">
            <a:solidFill>
              <a:srgbClr val="68D4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 flipH="1">
            <a:off x="6103645" y="3116888"/>
            <a:ext cx="308975" cy="1185908"/>
          </a:xfrm>
          <a:prstGeom prst="line">
            <a:avLst/>
          </a:prstGeom>
          <a:ln w="53975">
            <a:solidFill>
              <a:srgbClr val="68D4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 flipH="1">
            <a:off x="3703880" y="3107363"/>
            <a:ext cx="308975" cy="1185908"/>
          </a:xfrm>
          <a:prstGeom prst="line">
            <a:avLst/>
          </a:prstGeom>
          <a:ln w="53975">
            <a:solidFill>
              <a:srgbClr val="68D4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Placeholder 41" descr="teklid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61600" y="2778126"/>
            <a:ext cx="1044000" cy="1044000"/>
          </a:xfrm>
        </p:spPr>
      </p:pic>
      <p:sp>
        <p:nvSpPr>
          <p:cNvPr id="254" name="Text Placeholder 253"/>
          <p:cNvSpPr>
            <a:spLocks noGrp="1"/>
          </p:cNvSpPr>
          <p:nvPr>
            <p:ph type="body" sz="quarter" idx="17"/>
          </p:nvPr>
        </p:nvSpPr>
        <p:spPr>
          <a:xfrm>
            <a:off x="688621" y="2093029"/>
            <a:ext cx="1950156" cy="666750"/>
          </a:xfrm>
        </p:spPr>
        <p:txBody>
          <a:bodyPr/>
          <a:lstStyle/>
          <a:p>
            <a:r>
              <a:rPr lang="en-US" dirty="0"/>
              <a:t>Text in up to </a:t>
            </a:r>
            <a:br>
              <a:rPr lang="en-US" dirty="0"/>
            </a:br>
            <a:r>
              <a:rPr lang="en-US" dirty="0"/>
              <a:t>two rows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566" y="207356"/>
            <a:ext cx="8363190" cy="850129"/>
          </a:xfrm>
        </p:spPr>
        <p:txBody>
          <a:bodyPr/>
          <a:lstStyle/>
          <a:p>
            <a:r>
              <a:rPr lang="en-US" dirty="0" smtClean="0"/>
              <a:t>List title</a:t>
            </a:r>
            <a:endParaRPr lang="en-US" dirty="0"/>
          </a:p>
        </p:txBody>
      </p:sp>
      <p:sp>
        <p:nvSpPr>
          <p:cNvPr id="25" name="Text Placeholder 253"/>
          <p:cNvSpPr>
            <a:spLocks noGrp="1"/>
          </p:cNvSpPr>
          <p:nvPr>
            <p:ph type="body" sz="quarter" idx="17"/>
          </p:nvPr>
        </p:nvSpPr>
        <p:spPr>
          <a:xfrm>
            <a:off x="3143955" y="2093029"/>
            <a:ext cx="1950156" cy="666750"/>
          </a:xfrm>
        </p:spPr>
        <p:txBody>
          <a:bodyPr/>
          <a:lstStyle/>
          <a:p>
            <a:r>
              <a:rPr lang="en-US" dirty="0"/>
              <a:t>Text in up to </a:t>
            </a:r>
            <a:br>
              <a:rPr lang="en-US" dirty="0"/>
            </a:br>
            <a:r>
              <a:rPr lang="en-US" dirty="0"/>
              <a:t>two rows</a:t>
            </a:r>
          </a:p>
        </p:txBody>
      </p:sp>
      <p:sp>
        <p:nvSpPr>
          <p:cNvPr id="26" name="Text Placeholder 253"/>
          <p:cNvSpPr>
            <a:spLocks noGrp="1"/>
          </p:cNvSpPr>
          <p:nvPr>
            <p:ph type="body" sz="quarter" idx="17"/>
          </p:nvPr>
        </p:nvSpPr>
        <p:spPr>
          <a:xfrm>
            <a:off x="5585178" y="2093029"/>
            <a:ext cx="1950156" cy="666750"/>
          </a:xfrm>
        </p:spPr>
        <p:txBody>
          <a:bodyPr/>
          <a:lstStyle/>
          <a:p>
            <a:r>
              <a:rPr lang="en-US" dirty="0"/>
              <a:t>Text in up to </a:t>
            </a:r>
            <a:br>
              <a:rPr lang="en-US" dirty="0"/>
            </a:br>
            <a:r>
              <a:rPr lang="en-US" dirty="0"/>
              <a:t>two rows</a:t>
            </a:r>
          </a:p>
        </p:txBody>
      </p:sp>
      <p:sp>
        <p:nvSpPr>
          <p:cNvPr id="27" name="Text Placeholder 253"/>
          <p:cNvSpPr>
            <a:spLocks noGrp="1"/>
          </p:cNvSpPr>
          <p:nvPr>
            <p:ph type="body" sz="quarter" idx="17"/>
          </p:nvPr>
        </p:nvSpPr>
        <p:spPr>
          <a:xfrm>
            <a:off x="1648176" y="3828695"/>
            <a:ext cx="1950156" cy="666750"/>
          </a:xfrm>
        </p:spPr>
        <p:txBody>
          <a:bodyPr/>
          <a:lstStyle/>
          <a:p>
            <a:r>
              <a:rPr lang="en-US" dirty="0"/>
              <a:t>Text in up to </a:t>
            </a:r>
            <a:br>
              <a:rPr lang="en-US" dirty="0"/>
            </a:br>
            <a:r>
              <a:rPr lang="en-US" dirty="0"/>
              <a:t>two rows</a:t>
            </a:r>
          </a:p>
        </p:txBody>
      </p:sp>
      <p:sp>
        <p:nvSpPr>
          <p:cNvPr id="28" name="Text Placeholder 253"/>
          <p:cNvSpPr>
            <a:spLocks noGrp="1"/>
          </p:cNvSpPr>
          <p:nvPr>
            <p:ph type="body" sz="quarter" idx="17"/>
          </p:nvPr>
        </p:nvSpPr>
        <p:spPr>
          <a:xfrm>
            <a:off x="4117620" y="3828695"/>
            <a:ext cx="1950156" cy="666750"/>
          </a:xfrm>
        </p:spPr>
        <p:txBody>
          <a:bodyPr/>
          <a:lstStyle/>
          <a:p>
            <a:r>
              <a:rPr lang="en-US" dirty="0"/>
              <a:t>Text in up to </a:t>
            </a:r>
            <a:br>
              <a:rPr lang="en-US" dirty="0"/>
            </a:br>
            <a:r>
              <a:rPr lang="en-US" dirty="0"/>
              <a:t>two rows</a:t>
            </a:r>
          </a:p>
        </p:txBody>
      </p:sp>
      <p:sp>
        <p:nvSpPr>
          <p:cNvPr id="29" name="Text Placeholder 253"/>
          <p:cNvSpPr>
            <a:spLocks noGrp="1"/>
          </p:cNvSpPr>
          <p:nvPr>
            <p:ph type="body" sz="quarter" idx="17"/>
          </p:nvPr>
        </p:nvSpPr>
        <p:spPr>
          <a:xfrm>
            <a:off x="6558843" y="3828695"/>
            <a:ext cx="1950156" cy="666750"/>
          </a:xfrm>
        </p:spPr>
        <p:txBody>
          <a:bodyPr/>
          <a:lstStyle/>
          <a:p>
            <a:r>
              <a:rPr lang="en-US" dirty="0"/>
              <a:t>Text in up to </a:t>
            </a:r>
            <a:br>
              <a:rPr lang="en-US" dirty="0"/>
            </a:br>
            <a:r>
              <a:rPr lang="en-US" dirty="0"/>
              <a:t>two rows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0526" y="977548"/>
            <a:ext cx="1044000" cy="1044000"/>
          </a:xfrm>
        </p:spPr>
      </p:pic>
      <p:pic>
        <p:nvPicPr>
          <p:cNvPr id="8" name="Picture Placeholder 7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83231" y="977548"/>
            <a:ext cx="1044000" cy="1044000"/>
          </a:xfrm>
        </p:spPr>
      </p:pic>
      <p:pic>
        <p:nvPicPr>
          <p:cNvPr id="11" name="Picture Placeholder 10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11729" y="977548"/>
            <a:ext cx="1044000" cy="1044000"/>
          </a:xfrm>
        </p:spPr>
      </p:pic>
      <p:pic>
        <p:nvPicPr>
          <p:cNvPr id="14" name="Picture Placeholder 13"/>
          <p:cNvPicPr>
            <a:picLocks noGrp="1" noChangeAspect="1"/>
          </p:cNvPicPr>
          <p:nvPr>
            <p:ph type="pic" sz="quarter" idx="16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87429" y="2806348"/>
            <a:ext cx="1044000" cy="1044000"/>
          </a:xfrm>
        </p:spPr>
      </p:pic>
      <p:pic>
        <p:nvPicPr>
          <p:cNvPr id="16" name="Picture Placeholder 15"/>
          <p:cNvPicPr>
            <a:picLocks noGrp="1" noChangeAspect="1"/>
          </p:cNvPicPr>
          <p:nvPr>
            <p:ph type="pic" sz="quarter" idx="15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38530" y="2806348"/>
            <a:ext cx="1044000" cy="1044000"/>
          </a:xfrm>
        </p:spPr>
      </p:pic>
    </p:spTree>
    <p:extLst>
      <p:ext uri="{BB962C8B-B14F-4D97-AF65-F5344CB8AC3E}">
        <p14:creationId xmlns:p14="http://schemas.microsoft.com/office/powerpoint/2010/main" val="8045365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611" y="1140537"/>
            <a:ext cx="842010" cy="7556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940" y="1145206"/>
            <a:ext cx="880110" cy="75438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424" y="1092979"/>
            <a:ext cx="715264" cy="87172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1102" y="2930814"/>
            <a:ext cx="812292" cy="8227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8914" y="3003653"/>
            <a:ext cx="953135" cy="7239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0967" y="2978672"/>
            <a:ext cx="842772" cy="800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title</a:t>
            </a:r>
            <a:endParaRPr lang="en-US" dirty="0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2728725" y="1278085"/>
            <a:ext cx="308975" cy="1185908"/>
          </a:xfrm>
          <a:prstGeom prst="line">
            <a:avLst/>
          </a:prstGeom>
          <a:ln w="53975">
            <a:solidFill>
              <a:srgbClr val="68D4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5183227" y="1278085"/>
            <a:ext cx="308975" cy="1185908"/>
          </a:xfrm>
          <a:prstGeom prst="line">
            <a:avLst/>
          </a:prstGeom>
          <a:ln w="53975">
            <a:solidFill>
              <a:srgbClr val="68D4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6103645" y="3116888"/>
            <a:ext cx="308975" cy="1185908"/>
          </a:xfrm>
          <a:prstGeom prst="line">
            <a:avLst/>
          </a:prstGeom>
          <a:ln w="53975">
            <a:solidFill>
              <a:srgbClr val="68D4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3703880" y="3107363"/>
            <a:ext cx="308975" cy="1185908"/>
          </a:xfrm>
          <a:prstGeom prst="line">
            <a:avLst/>
          </a:prstGeom>
          <a:ln w="53975">
            <a:solidFill>
              <a:srgbClr val="68D4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253"/>
          <p:cNvSpPr txBox="1">
            <a:spLocks/>
          </p:cNvSpPr>
          <p:nvPr/>
        </p:nvSpPr>
        <p:spPr>
          <a:xfrm>
            <a:off x="688621" y="2093029"/>
            <a:ext cx="1950156" cy="6667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20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9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7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latin typeface="Times New Roman"/>
              </a:rPr>
              <a:t>Text in up to </a:t>
            </a:r>
            <a:br>
              <a:rPr lang="en-US" sz="1800" dirty="0">
                <a:latin typeface="Times New Roman"/>
              </a:rPr>
            </a:br>
            <a:r>
              <a:rPr lang="en-US" sz="1800" dirty="0">
                <a:latin typeface="Times New Roman"/>
              </a:rPr>
              <a:t>two rows</a:t>
            </a:r>
          </a:p>
        </p:txBody>
      </p:sp>
      <p:sp>
        <p:nvSpPr>
          <p:cNvPr id="37" name="Text Placeholder 253"/>
          <p:cNvSpPr txBox="1">
            <a:spLocks/>
          </p:cNvSpPr>
          <p:nvPr/>
        </p:nvSpPr>
        <p:spPr>
          <a:xfrm>
            <a:off x="3143955" y="2093029"/>
            <a:ext cx="1950156" cy="6667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20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9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7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Times New Roman"/>
              </a:rPr>
              <a:t>Text in up to </a:t>
            </a:r>
            <a:br>
              <a:rPr lang="en-US" sz="1600" dirty="0">
                <a:latin typeface="Times New Roman"/>
              </a:rPr>
            </a:br>
            <a:r>
              <a:rPr lang="en-US" sz="1600" dirty="0">
                <a:latin typeface="Times New Roman"/>
              </a:rPr>
              <a:t>two rows</a:t>
            </a:r>
          </a:p>
        </p:txBody>
      </p:sp>
      <p:sp>
        <p:nvSpPr>
          <p:cNvPr id="38" name="Text Placeholder 253"/>
          <p:cNvSpPr txBox="1">
            <a:spLocks/>
          </p:cNvSpPr>
          <p:nvPr/>
        </p:nvSpPr>
        <p:spPr>
          <a:xfrm>
            <a:off x="5585178" y="2093029"/>
            <a:ext cx="1950156" cy="6667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20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9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7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Times New Roman"/>
              </a:rPr>
              <a:t>Text in up to </a:t>
            </a:r>
            <a:br>
              <a:rPr lang="en-US" sz="1600" dirty="0">
                <a:latin typeface="Times New Roman"/>
              </a:rPr>
            </a:br>
            <a:r>
              <a:rPr lang="en-US" sz="1600" dirty="0">
                <a:latin typeface="Times New Roman"/>
              </a:rPr>
              <a:t>two rows</a:t>
            </a:r>
          </a:p>
        </p:txBody>
      </p:sp>
      <p:sp>
        <p:nvSpPr>
          <p:cNvPr id="39" name="Text Placeholder 253"/>
          <p:cNvSpPr txBox="1">
            <a:spLocks/>
          </p:cNvSpPr>
          <p:nvPr/>
        </p:nvSpPr>
        <p:spPr>
          <a:xfrm>
            <a:off x="1648176" y="3828695"/>
            <a:ext cx="1950156" cy="6667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20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9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7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Times New Roman"/>
              </a:rPr>
              <a:t>Text in up to </a:t>
            </a:r>
            <a:br>
              <a:rPr lang="en-US" sz="1600" dirty="0">
                <a:latin typeface="Times New Roman"/>
              </a:rPr>
            </a:br>
            <a:r>
              <a:rPr lang="en-US" sz="1600" dirty="0">
                <a:latin typeface="Times New Roman"/>
              </a:rPr>
              <a:t>two rows</a:t>
            </a:r>
          </a:p>
        </p:txBody>
      </p:sp>
      <p:sp>
        <p:nvSpPr>
          <p:cNvPr id="40" name="Text Placeholder 253"/>
          <p:cNvSpPr txBox="1">
            <a:spLocks/>
          </p:cNvSpPr>
          <p:nvPr/>
        </p:nvSpPr>
        <p:spPr>
          <a:xfrm>
            <a:off x="4117620" y="3828695"/>
            <a:ext cx="1950156" cy="6667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20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9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7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Times New Roman"/>
              </a:rPr>
              <a:t>Text in up to </a:t>
            </a:r>
            <a:br>
              <a:rPr lang="en-US" sz="1600" dirty="0">
                <a:latin typeface="Times New Roman"/>
              </a:rPr>
            </a:br>
            <a:r>
              <a:rPr lang="en-US" sz="1600" dirty="0">
                <a:latin typeface="Times New Roman"/>
              </a:rPr>
              <a:t>two rows</a:t>
            </a:r>
          </a:p>
        </p:txBody>
      </p:sp>
      <p:sp>
        <p:nvSpPr>
          <p:cNvPr id="41" name="Text Placeholder 253"/>
          <p:cNvSpPr txBox="1">
            <a:spLocks/>
          </p:cNvSpPr>
          <p:nvPr/>
        </p:nvSpPr>
        <p:spPr>
          <a:xfrm>
            <a:off x="6558843" y="3828695"/>
            <a:ext cx="1950156" cy="6667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20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9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7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Times New Roman"/>
              </a:rPr>
              <a:t>Text in up to </a:t>
            </a:r>
            <a:br>
              <a:rPr lang="en-US" sz="1600" dirty="0">
                <a:latin typeface="Times New Roman"/>
              </a:rPr>
            </a:br>
            <a:r>
              <a:rPr lang="en-US" sz="1600" dirty="0">
                <a:latin typeface="Times New Roman"/>
              </a:rPr>
              <a:t>two rows</a:t>
            </a:r>
          </a:p>
        </p:txBody>
      </p:sp>
    </p:spTree>
    <p:extLst>
      <p:ext uri="{BB962C8B-B14F-4D97-AF65-F5344CB8AC3E}">
        <p14:creationId xmlns:p14="http://schemas.microsoft.com/office/powerpoint/2010/main" val="14496243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7" name="Straight Connector 226"/>
          <p:cNvCxnSpPr/>
          <p:nvPr/>
        </p:nvCxnSpPr>
        <p:spPr>
          <a:xfrm flipH="1">
            <a:off x="2665226" y="1354285"/>
            <a:ext cx="308975" cy="1185908"/>
          </a:xfrm>
          <a:prstGeom prst="line">
            <a:avLst/>
          </a:prstGeom>
          <a:ln w="53975">
            <a:solidFill>
              <a:srgbClr val="68D4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 flipH="1">
            <a:off x="5119728" y="1354285"/>
            <a:ext cx="308975" cy="1185908"/>
          </a:xfrm>
          <a:prstGeom prst="line">
            <a:avLst/>
          </a:prstGeom>
          <a:ln w="53975">
            <a:solidFill>
              <a:srgbClr val="68D4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 flipH="1">
            <a:off x="6096590" y="2897813"/>
            <a:ext cx="308975" cy="1185908"/>
          </a:xfrm>
          <a:prstGeom prst="line">
            <a:avLst/>
          </a:prstGeom>
          <a:ln w="53975">
            <a:solidFill>
              <a:srgbClr val="68D4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 flipH="1">
            <a:off x="3640381" y="2897813"/>
            <a:ext cx="308975" cy="1185908"/>
          </a:xfrm>
          <a:prstGeom prst="line">
            <a:avLst/>
          </a:prstGeom>
          <a:ln w="53975">
            <a:solidFill>
              <a:srgbClr val="68D4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9" name="Rectangle 2208"/>
          <p:cNvSpPr/>
          <p:nvPr/>
        </p:nvSpPr>
        <p:spPr>
          <a:xfrm>
            <a:off x="843335" y="1473799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>
                <a:latin typeface="Times New Roman"/>
              </a:rPr>
              <a:t>Short text in up to three rows</a:t>
            </a:r>
          </a:p>
        </p:txBody>
      </p:sp>
      <p:sp>
        <p:nvSpPr>
          <p:cNvPr id="236" name="Rectangle 235"/>
          <p:cNvSpPr/>
          <p:nvPr/>
        </p:nvSpPr>
        <p:spPr>
          <a:xfrm>
            <a:off x="3286023" y="1473799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>
                <a:latin typeface="Times New Roman"/>
              </a:rPr>
              <a:t>Short text in up to three rows</a:t>
            </a:r>
          </a:p>
        </p:txBody>
      </p:sp>
      <p:sp>
        <p:nvSpPr>
          <p:cNvPr id="237" name="Rectangle 236"/>
          <p:cNvSpPr/>
          <p:nvPr/>
        </p:nvSpPr>
        <p:spPr>
          <a:xfrm>
            <a:off x="5740964" y="1473799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>
                <a:latin typeface="Times New Roman"/>
              </a:rPr>
              <a:t>Short text in up to three rows</a:t>
            </a:r>
          </a:p>
        </p:txBody>
      </p:sp>
      <p:sp>
        <p:nvSpPr>
          <p:cNvPr id="238" name="Rectangle 237"/>
          <p:cNvSpPr/>
          <p:nvPr/>
        </p:nvSpPr>
        <p:spPr>
          <a:xfrm>
            <a:off x="6740589" y="3040068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>
                <a:latin typeface="Times New Roman"/>
              </a:rPr>
              <a:t>Short text in up to three rows</a:t>
            </a:r>
          </a:p>
        </p:txBody>
      </p:sp>
      <p:sp>
        <p:nvSpPr>
          <p:cNvPr id="239" name="Rectangle 238"/>
          <p:cNvSpPr/>
          <p:nvPr/>
        </p:nvSpPr>
        <p:spPr>
          <a:xfrm>
            <a:off x="4273845" y="3040068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>
                <a:latin typeface="Times New Roman"/>
              </a:rPr>
              <a:t>Short text in up to three rows</a:t>
            </a:r>
          </a:p>
        </p:txBody>
      </p:sp>
      <p:sp>
        <p:nvSpPr>
          <p:cNvPr id="240" name="Rectangle 239"/>
          <p:cNvSpPr/>
          <p:nvPr/>
        </p:nvSpPr>
        <p:spPr>
          <a:xfrm>
            <a:off x="1798115" y="3040068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>
                <a:latin typeface="Times New Roman"/>
              </a:rPr>
              <a:t>Short text in up to three rows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2317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404699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Slideshow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ame</a:t>
            </a:r>
          </a:p>
          <a:p>
            <a:r>
              <a:rPr lang="en-US" dirty="0" err="1" smtClean="0"/>
              <a:t>xx.xx.xxxx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963167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75381" y="1750503"/>
            <a:ext cx="7196265" cy="821630"/>
          </a:xfrm>
          <a:prstGeom prst="rect">
            <a:avLst/>
          </a:prstGeom>
        </p:spPr>
        <p:txBody>
          <a:bodyPr/>
          <a:lstStyle/>
          <a:p>
            <a:r>
              <a:rPr lang="et-EE" dirty="0" err="1" smtClean="0">
                <a:latin typeface="Times New Roman"/>
                <a:cs typeface="Times New Roman"/>
              </a:rPr>
              <a:t>Thank</a:t>
            </a:r>
            <a:r>
              <a:rPr lang="et-EE" dirty="0" smtClean="0">
                <a:latin typeface="Times New Roman"/>
                <a:cs typeface="Times New Roman"/>
              </a:rPr>
              <a:t> </a:t>
            </a:r>
            <a:r>
              <a:rPr lang="et-EE" dirty="0" err="1" smtClean="0">
                <a:latin typeface="Times New Roman"/>
                <a:cs typeface="Times New Roman"/>
              </a:rPr>
              <a:t>you</a:t>
            </a:r>
            <a:r>
              <a:rPr lang="et-EE" dirty="0" smtClean="0">
                <a:latin typeface="Times New Roman"/>
                <a:cs typeface="Times New Roman"/>
              </a:rPr>
              <a:t>!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909670" y="2614653"/>
            <a:ext cx="7182297" cy="1252497"/>
          </a:xfrm>
        </p:spPr>
        <p:txBody>
          <a:bodyPr/>
          <a:lstStyle/>
          <a:p>
            <a:pPr marL="0" indent="0">
              <a:buNone/>
            </a:pPr>
            <a:r>
              <a:rPr lang="et-EE" dirty="0" err="1" smtClean="0"/>
              <a:t>Name</a:t>
            </a:r>
            <a:endParaRPr lang="et-EE" dirty="0" smtClean="0"/>
          </a:p>
          <a:p>
            <a:pPr marL="0" indent="0">
              <a:buNone/>
            </a:pPr>
            <a:r>
              <a:rPr lang="et-EE" dirty="0" err="1" smtClean="0"/>
              <a:t>name@tlu.ee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1939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ogan-es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8239" y="257857"/>
            <a:ext cx="6245475" cy="460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7783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r>
              <a:rPr lang="et-EE" dirty="0" err="1" smtClean="0"/>
              <a:t>itle</a:t>
            </a:r>
            <a:r>
              <a:rPr lang="et-EE" dirty="0" smtClean="0"/>
              <a:t> in </a:t>
            </a:r>
            <a:r>
              <a:rPr lang="et-EE" dirty="0" err="1" smtClean="0"/>
              <a:t>four</a:t>
            </a:r>
            <a:r>
              <a:rPr lang="et-EE" dirty="0" smtClean="0"/>
              <a:t> </a:t>
            </a:r>
            <a:r>
              <a:rPr lang="et-EE" dirty="0" err="1" smtClean="0"/>
              <a:t>or</a:t>
            </a:r>
            <a:r>
              <a:rPr lang="et-EE" dirty="0" smtClean="0"/>
              <a:t> </a:t>
            </a:r>
            <a:r>
              <a:rPr lang="et-EE" dirty="0" err="1" smtClean="0"/>
              <a:t>five</a:t>
            </a:r>
            <a:r>
              <a:rPr lang="et-EE" dirty="0" smtClean="0"/>
              <a:t> </a:t>
            </a:r>
            <a:r>
              <a:rPr lang="et-EE" dirty="0" err="1" smtClean="0"/>
              <a:t>words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8941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t-EE" dirty="0" err="1"/>
              <a:t>itle</a:t>
            </a:r>
            <a:r>
              <a:rPr lang="et-EE" dirty="0"/>
              <a:t> in </a:t>
            </a:r>
            <a:r>
              <a:rPr lang="et-EE" dirty="0" err="1"/>
              <a:t>four</a:t>
            </a:r>
            <a:r>
              <a:rPr lang="et-EE" dirty="0"/>
              <a:t> </a:t>
            </a:r>
            <a:r>
              <a:rPr lang="et-EE" dirty="0" err="1"/>
              <a:t>or</a:t>
            </a:r>
            <a:r>
              <a:rPr lang="et-EE" dirty="0"/>
              <a:t> </a:t>
            </a:r>
            <a:r>
              <a:rPr lang="et-EE" dirty="0" err="1"/>
              <a:t>five</a:t>
            </a:r>
            <a:r>
              <a:rPr lang="et-EE" dirty="0"/>
              <a:t> </a:t>
            </a:r>
            <a:r>
              <a:rPr lang="et-EE" dirty="0" err="1"/>
              <a:t>words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5173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2940" y="1251731"/>
            <a:ext cx="6170728" cy="994172"/>
          </a:xfrm>
        </p:spPr>
        <p:txBody>
          <a:bodyPr/>
          <a:lstStyle/>
          <a:p>
            <a:r>
              <a:rPr lang="en-US" dirty="0"/>
              <a:t>T</a:t>
            </a:r>
            <a:r>
              <a:rPr lang="et-EE" dirty="0" err="1"/>
              <a:t>itle</a:t>
            </a:r>
            <a:r>
              <a:rPr lang="et-EE" dirty="0"/>
              <a:t> in </a:t>
            </a:r>
            <a:r>
              <a:rPr lang="et-EE" dirty="0" err="1"/>
              <a:t>four</a:t>
            </a:r>
            <a:r>
              <a:rPr lang="et-EE" dirty="0"/>
              <a:t> </a:t>
            </a:r>
            <a:r>
              <a:rPr lang="et-EE" dirty="0" err="1"/>
              <a:t>or</a:t>
            </a:r>
            <a:r>
              <a:rPr lang="et-EE" dirty="0"/>
              <a:t> </a:t>
            </a:r>
            <a:r>
              <a:rPr lang="et-EE" dirty="0" err="1"/>
              <a:t>five</a:t>
            </a:r>
            <a:r>
              <a:rPr lang="et-EE" dirty="0"/>
              <a:t> </a:t>
            </a:r>
            <a:r>
              <a:rPr lang="et-EE" dirty="0" err="1"/>
              <a:t>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 smtClean="0"/>
              <a:t>ullamcorper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7525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t-EE" dirty="0" err="1"/>
              <a:t>itle</a:t>
            </a:r>
            <a:r>
              <a:rPr lang="et-EE" dirty="0"/>
              <a:t> in </a:t>
            </a:r>
            <a:r>
              <a:rPr lang="et-EE" dirty="0" err="1"/>
              <a:t>four</a:t>
            </a:r>
            <a:r>
              <a:rPr lang="et-EE" dirty="0"/>
              <a:t> </a:t>
            </a:r>
            <a:r>
              <a:rPr lang="et-EE" dirty="0" err="1"/>
              <a:t>or</a:t>
            </a:r>
            <a:r>
              <a:rPr lang="et-EE" dirty="0"/>
              <a:t> </a:t>
            </a:r>
            <a:r>
              <a:rPr lang="et-EE" dirty="0" err="1"/>
              <a:t>five</a:t>
            </a:r>
            <a:r>
              <a:rPr lang="et-EE" dirty="0"/>
              <a:t> </a:t>
            </a:r>
            <a:r>
              <a:rPr lang="et-EE" dirty="0" err="1"/>
              <a:t>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26526" y="2384224"/>
            <a:ext cx="5928562" cy="1299411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dirty="0" err="1"/>
              <a:t>Pudandendam</a:t>
            </a:r>
            <a:r>
              <a:rPr lang="en-US" sz="2800" dirty="0"/>
              <a:t> </a:t>
            </a:r>
            <a:r>
              <a:rPr lang="en-US" sz="2800" dirty="0" err="1"/>
              <a:t>ratur</a:t>
            </a:r>
            <a:r>
              <a:rPr lang="en-US" sz="2800" dirty="0"/>
              <a:t> mod et res </a:t>
            </a:r>
            <a:r>
              <a:rPr lang="en-US" sz="2800" dirty="0" err="1"/>
              <a:t>autem</a:t>
            </a:r>
            <a:r>
              <a:rPr lang="en-US" sz="2800" dirty="0"/>
              <a:t> que </a:t>
            </a:r>
            <a:r>
              <a:rPr lang="en-US" sz="2800" dirty="0" err="1" smtClean="0"/>
              <a:t>prorerit</a:t>
            </a:r>
            <a:r>
              <a:rPr lang="et-EE" sz="2800" dirty="0" smtClean="0"/>
              <a:t> </a:t>
            </a:r>
            <a:r>
              <a:rPr lang="en-US" sz="2800" dirty="0" err="1" smtClean="0"/>
              <a:t>everem</a:t>
            </a:r>
            <a:r>
              <a:rPr lang="en-US" sz="2800" dirty="0" smtClean="0"/>
              <a:t> </a:t>
            </a:r>
            <a:r>
              <a:rPr lang="en-US" sz="2800" dirty="0" err="1"/>
              <a:t>fuga</a:t>
            </a:r>
            <a:r>
              <a:rPr lang="en-US" sz="2800" dirty="0"/>
              <a:t> </a:t>
            </a:r>
            <a:r>
              <a:rPr lang="en-US" sz="2800" dirty="0" err="1"/>
              <a:t>ipsunt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872105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LU Esitlus">
  <a:themeElements>
    <a:clrScheme name="TL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F003A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540</Words>
  <Application>Microsoft Macintosh PowerPoint</Application>
  <PresentationFormat>On-screen Show (16:9)</PresentationFormat>
  <Paragraphs>138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Lucida Grande</vt:lpstr>
      <vt:lpstr>Minion Pro</vt:lpstr>
      <vt:lpstr>Times New Roman</vt:lpstr>
      <vt:lpstr>Arial</vt:lpstr>
      <vt:lpstr>TLU Esitlus</vt:lpstr>
      <vt:lpstr>Slideshow title</vt:lpstr>
      <vt:lpstr>Slideshow title</vt:lpstr>
      <vt:lpstr>Slideshow title</vt:lpstr>
      <vt:lpstr>Slideshow title</vt:lpstr>
      <vt:lpstr>PowerPoint Presentation</vt:lpstr>
      <vt:lpstr>Title in four or five words</vt:lpstr>
      <vt:lpstr>Title in four or five words</vt:lpstr>
      <vt:lpstr>Title in four or five words</vt:lpstr>
      <vt:lpstr>Title in four or five words</vt:lpstr>
      <vt:lpstr>PowerPoint Presentation</vt:lpstr>
      <vt:lpstr>Title</vt:lpstr>
      <vt:lpstr>title</vt:lpstr>
      <vt:lpstr>title</vt:lpstr>
      <vt:lpstr>PowerPoint Presentation</vt:lpstr>
      <vt:lpstr>comparison</vt:lpstr>
      <vt:lpstr>comparison</vt:lpstr>
      <vt:lpstr>Vahe- pealkiri</vt:lpstr>
      <vt:lpstr>PowerPoint Presentation</vt:lpstr>
      <vt:lpstr>PowerPoint Presentation</vt:lpstr>
      <vt:lpstr>PowerPoint Presentation</vt:lpstr>
      <vt:lpstr>PowerPoint Presentation</vt:lpstr>
      <vt:lpstr>title</vt:lpstr>
      <vt:lpstr>title</vt:lpstr>
      <vt:lpstr>title</vt:lpstr>
      <vt:lpstr>title</vt:lpstr>
      <vt:lpstr>PowerPoint Presentation</vt:lpstr>
      <vt:lpstr>Title in up to four rows</vt:lpstr>
      <vt:lpstr>PowerPoint Presentation</vt:lpstr>
      <vt:lpstr>PowerPoint Presentation</vt:lpstr>
      <vt:lpstr>Title in up to four rows</vt:lpstr>
      <vt:lpstr>PowerPoint Presentation</vt:lpstr>
      <vt:lpstr>PowerPoint Presentation</vt:lpstr>
      <vt:lpstr>Table title</vt:lpstr>
      <vt:lpstr>Table title</vt:lpstr>
      <vt:lpstr>PowerPoint Presentation</vt:lpstr>
      <vt:lpstr>List title</vt:lpstr>
      <vt:lpstr>List title</vt:lpstr>
      <vt:lpstr>List title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TLU esitlus</dc:title>
  <dc:creator/>
  <cp:lastModifiedBy/>
  <cp:revision>1</cp:revision>
  <dcterms:created xsi:type="dcterms:W3CDTF">2017-11-28T11:48:14Z</dcterms:created>
  <dcterms:modified xsi:type="dcterms:W3CDTF">2018-05-30T08:05:07Z</dcterms:modified>
</cp:coreProperties>
</file>